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1495" autoAdjust="0"/>
  </p:normalViewPr>
  <p:slideViewPr>
    <p:cSldViewPr snapToGrid="0">
      <p:cViewPr varScale="1">
        <p:scale>
          <a:sx n="61" d="100"/>
          <a:sy n="61" d="100"/>
        </p:scale>
        <p:origin x="8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D7CC59-0E35-4886-C175-CCD421EB8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A12DD0-F8ED-C9A1-879E-76DA05600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51AFE-5535-7290-44F1-26CA749D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F42CF2-3A50-B745-ADAE-E9FF333F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98F621-000E-A3E7-A7DE-731057D6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2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AFACB-12F2-8D66-41B7-A1FF1ABD9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2CA5BB7-4205-BC40-1D35-0BC196CB4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15DEF6-3861-C64D-B8E6-9C8567D2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35A8A3-0797-F093-8863-7FD2A8DD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6BACD4-687F-D6B4-A9C3-7C56DD2F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50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0659E3B-6D46-7057-F5A0-5C1C898D1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4E2C23B-3A31-A5BB-98AD-9AE72F7AA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F1743D-CDD6-D1E7-1D68-7AF699FB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6B333D-F108-AA7D-D73A-478C669B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882DE5-C186-71BF-9936-B04AA09A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495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840189-E615-22C5-8CEA-E9717716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44D194-AC02-D58D-CC92-11C27387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7AB60E-B119-59D3-F00C-41233C11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4DCB32-2947-0E07-CC14-917F0CB1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BD2646-9661-6B96-C753-A9132EBE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8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79E2-F073-EE5F-5325-CDFB2EEA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EEA778-1505-19EB-F8F1-B9BEDF41E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BBDA9-087C-A589-8163-7EAC84AE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65938A-B75D-7D95-E3ED-375A1198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4948A0-1C4B-947E-B3B1-B102762E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90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F9A92-563B-03A5-D1E4-411F265A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7BB963-9DF7-C783-BF52-FE774773C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58EC4E-C372-73A0-A27E-BE453796C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C3C08E-DB8E-98B0-FE13-7FC91C06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5AB9F-407C-E594-44C8-FC27A7B8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9F29838-0008-6255-8432-22B107EC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33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3654B-DC02-595C-1464-63E6FF89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824E7F-9324-8198-EC78-DD64ABDD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76287A-223A-DA8D-33CB-CD8ACD16D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75B32EC-6A7C-A0D2-CD18-EF436DD94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20A818-5C7F-C91E-1F04-E37B225E7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287B949-84E3-10B2-B9DE-B0A662BD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039FA91-FEA6-89EF-D217-2C154B7B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9207129-E2FD-7A49-AB6B-3D0BA1C5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13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000ED-7BFB-3D80-4492-3B4592EB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A94CB7E-8D55-DCF8-DED4-1352CFA1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7916C0-4EDD-972F-6EA0-72F3FB71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C5AA4C-8567-4D5D-A8E0-3076B1DC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6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A195E34-EAFA-5CCE-A400-2B3049AB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3E193AC-2264-6421-936D-E445210D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38B149-D4AF-63D5-EB9D-21045AE8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52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039135-2EFF-4483-B807-CF01412C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3AAED1-B22A-E6E2-A86D-A6367A52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1F22FC-FF46-44C2-D336-950EBBB2E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73185D-3883-6159-A86E-E75DB3E1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34A251A-BE5A-23B9-7863-DF148D49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BBBA9D-1035-10A4-8F91-008BAA15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44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02F70-36FB-7B0D-7B63-FAEF7685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1B1F4E6-A24A-11F0-B6D5-361D2DEBA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99C6E0-4D61-E32C-96B5-9E5F2C0BC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4A5726-1132-1EDF-8421-AFC255A4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32B2C-6150-C0EC-22D7-4DA90D9A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0176F4-8CDC-68C8-560A-4F158056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008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3DC4C86-0BCF-E413-7E2D-2E5559BC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21242B-B707-564D-4C34-57C65388D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660F4E-5AE9-F4AF-1861-44876B086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B16A-6C49-4410-9B82-8A2066377805}" type="datetimeFigureOut">
              <a:rPr lang="sv-SE" smtClean="0"/>
              <a:t>2023-10-30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151701-F4EB-B859-FD05-6D350E293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A993D1-4D36-C16D-299D-113C53EDA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4C70-47B9-4180-9E1D-3579326CD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03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4FF20161-BC97-F4FE-CC18-FE0D2DE6F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303" y="5537560"/>
            <a:ext cx="9144000" cy="1060066"/>
          </a:xfrm>
        </p:spPr>
        <p:txBody>
          <a:bodyPr>
            <a:normAutofit/>
          </a:bodyPr>
          <a:lstStyle/>
          <a:p>
            <a:pPr algn="l"/>
            <a:r>
              <a:rPr lang="sv-SE" sz="1600" dirty="0" err="1"/>
              <a:t>Masum</a:t>
            </a:r>
            <a:r>
              <a:rPr lang="sv-SE" sz="1600" dirty="0"/>
              <a:t> (Novo), Magnus Berg (MS), (skymd)Niklas (</a:t>
            </a:r>
            <a:r>
              <a:rPr lang="sv-SE" sz="1600" dirty="0" err="1"/>
              <a:t>Dryckomat</a:t>
            </a:r>
            <a:r>
              <a:rPr lang="sv-SE" sz="1600" dirty="0"/>
              <a:t>), Per Steensen, </a:t>
            </a:r>
            <a:r>
              <a:rPr lang="sv-SE" sz="1600" dirty="0" err="1"/>
              <a:t>Kevork</a:t>
            </a:r>
            <a:r>
              <a:rPr lang="sv-SE" sz="1600" dirty="0"/>
              <a:t> (Borgen), </a:t>
            </a:r>
            <a:r>
              <a:rPr lang="sv-SE" sz="1600" dirty="0" err="1"/>
              <a:t>Cemil</a:t>
            </a:r>
            <a:r>
              <a:rPr lang="sv-SE" sz="1600" dirty="0"/>
              <a:t> (</a:t>
            </a:r>
            <a:r>
              <a:rPr lang="sv-SE" sz="1600" dirty="0" err="1"/>
              <a:t>Dryckomat</a:t>
            </a:r>
            <a:r>
              <a:rPr lang="sv-SE" sz="1600" dirty="0"/>
              <a:t>), Daniel (Domtrapp)</a:t>
            </a:r>
          </a:p>
          <a:p>
            <a:pPr algn="l"/>
            <a:r>
              <a:rPr lang="sv-SE" sz="1600" dirty="0"/>
              <a:t>Främre raden: inget Belinda (Novo), Luciano (Il </a:t>
            </a:r>
            <a:r>
              <a:rPr lang="sv-SE" sz="1600" dirty="0" err="1"/>
              <a:t>Forno</a:t>
            </a:r>
            <a:r>
              <a:rPr lang="sv-SE" sz="1600" dirty="0"/>
              <a:t>), Mats (</a:t>
            </a:r>
            <a:r>
              <a:rPr lang="sv-SE" sz="1600" dirty="0" err="1"/>
              <a:t>Brezza</a:t>
            </a:r>
            <a:r>
              <a:rPr lang="sv-SE" sz="1600" dirty="0"/>
              <a:t>), Martin (Domtrapp)</a:t>
            </a:r>
          </a:p>
          <a:p>
            <a:pPr algn="l"/>
            <a:endParaRPr lang="sv-SE" sz="1600" dirty="0"/>
          </a:p>
        </p:txBody>
      </p:sp>
      <p:pic>
        <p:nvPicPr>
          <p:cNvPr id="5" name="Bildobjekt 4" descr="En bild som visar vägg, inomhus, person&#10;&#10;Automatiskt genererad beskrivning">
            <a:extLst>
              <a:ext uri="{FF2B5EF4-FFF2-40B4-BE49-F238E27FC236}">
                <a16:creationId xmlns:a16="http://schemas.microsoft.com/office/drawing/2014/main" id="{6DCB1756-DE94-4B36-18EC-79D25AC91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648" y="756965"/>
            <a:ext cx="6798622" cy="4654603"/>
          </a:xfrm>
          <a:prstGeom prst="rect">
            <a:avLst/>
          </a:prstGeom>
        </p:spPr>
      </p:pic>
      <p:sp>
        <p:nvSpPr>
          <p:cNvPr id="7" name="Rubrik 6">
            <a:extLst>
              <a:ext uri="{FF2B5EF4-FFF2-40B4-BE49-F238E27FC236}">
                <a16:creationId xmlns:a16="http://schemas.microsoft.com/office/drawing/2014/main" id="{4DEDEB9E-67FE-FF1C-D088-BC6E55B6E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6281" y="100940"/>
            <a:ext cx="8831283" cy="725006"/>
          </a:xfrm>
        </p:spPr>
        <p:txBody>
          <a:bodyPr>
            <a:normAutofit/>
          </a:bodyPr>
          <a:lstStyle/>
          <a:p>
            <a:r>
              <a:rPr lang="sv-SE" sz="3200" dirty="0"/>
              <a:t>Deltagare Domtrappkällaren</a:t>
            </a:r>
          </a:p>
        </p:txBody>
      </p:sp>
    </p:spTree>
    <p:extLst>
      <p:ext uri="{BB962C8B-B14F-4D97-AF65-F5344CB8AC3E}">
        <p14:creationId xmlns:p14="http://schemas.microsoft.com/office/powerpoint/2010/main" val="248560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Deltagare Domtrappkällaren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Deltagare Domtrappkällaren</dc:title>
  <dc:creator>Per Steensen</dc:creator>
  <cp:lastModifiedBy>Johanna Herö</cp:lastModifiedBy>
  <cp:revision>5</cp:revision>
  <dcterms:created xsi:type="dcterms:W3CDTF">2023-02-09T09:15:06Z</dcterms:created>
  <dcterms:modified xsi:type="dcterms:W3CDTF">2023-10-30T12:40:19Z</dcterms:modified>
</cp:coreProperties>
</file>