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98" r:id="rId6"/>
    <p:sldId id="311" r:id="rId7"/>
    <p:sldId id="257" r:id="rId8"/>
    <p:sldId id="303" r:id="rId9"/>
    <p:sldId id="300" r:id="rId10"/>
    <p:sldId id="313" r:id="rId11"/>
    <p:sldId id="310" r:id="rId12"/>
    <p:sldId id="302" r:id="rId13"/>
    <p:sldId id="315" r:id="rId14"/>
    <p:sldId id="305" r:id="rId15"/>
    <p:sldId id="294" r:id="rId16"/>
    <p:sldId id="314" r:id="rId17"/>
    <p:sldId id="306" r:id="rId18"/>
    <p:sldId id="295" r:id="rId19"/>
    <p:sldId id="316" r:id="rId20"/>
    <p:sldId id="307" r:id="rId21"/>
    <p:sldId id="296" r:id="rId22"/>
    <p:sldId id="317" r:id="rId23"/>
    <p:sldId id="308" r:id="rId24"/>
    <p:sldId id="297" r:id="rId25"/>
    <p:sldId id="318" r:id="rId26"/>
    <p:sldId id="309" r:id="rId27"/>
    <p:sldId id="301" r:id="rId28"/>
    <p:sldId id="312" r:id="rId29"/>
    <p:sldId id="269"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BEAFE-D06E-4AA8-AC07-FE073743D694}" v="168" dt="2022-05-19T10:15:0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Nilsson" userId="5667908b-6bfb-49b7-b448-e784d0387968" providerId="ADAL" clId="{533BEAFE-D06E-4AA8-AC07-FE073743D694}"/>
    <pc:docChg chg="undo custSel addSld delSld modSld sldOrd">
      <pc:chgData name="Johan Nilsson" userId="5667908b-6bfb-49b7-b448-e784d0387968" providerId="ADAL" clId="{533BEAFE-D06E-4AA8-AC07-FE073743D694}" dt="2022-05-23T11:27:48.135" v="1454" actId="27636"/>
      <pc:docMkLst>
        <pc:docMk/>
      </pc:docMkLst>
      <pc:sldChg chg="addSp delSp modSp mod setClrOvrMap">
        <pc:chgData name="Johan Nilsson" userId="5667908b-6bfb-49b7-b448-e784d0387968" providerId="ADAL" clId="{533BEAFE-D06E-4AA8-AC07-FE073743D694}" dt="2022-05-19T10:07:13.392" v="574" actId="26606"/>
        <pc:sldMkLst>
          <pc:docMk/>
          <pc:sldMk cId="1765708279" sldId="256"/>
        </pc:sldMkLst>
        <pc:spChg chg="mod ord">
          <ac:chgData name="Johan Nilsson" userId="5667908b-6bfb-49b7-b448-e784d0387968" providerId="ADAL" clId="{533BEAFE-D06E-4AA8-AC07-FE073743D694}" dt="2022-05-19T10:07:13.392" v="574" actId="26606"/>
          <ac:spMkLst>
            <pc:docMk/>
            <pc:sldMk cId="1765708279" sldId="256"/>
            <ac:spMk id="2" creationId="{19B67053-6EA7-40B0-9DFE-85FF4456B7A5}"/>
          </ac:spMkLst>
        </pc:spChg>
        <pc:spChg chg="mod ord">
          <ac:chgData name="Johan Nilsson" userId="5667908b-6bfb-49b7-b448-e784d0387968" providerId="ADAL" clId="{533BEAFE-D06E-4AA8-AC07-FE073743D694}" dt="2022-05-19T10:07:13.392" v="574" actId="26606"/>
          <ac:spMkLst>
            <pc:docMk/>
            <pc:sldMk cId="1765708279" sldId="256"/>
            <ac:spMk id="3" creationId="{4568025B-584F-4ED6-B7A7-CBA6D0C32874}"/>
          </ac:spMkLst>
        </pc:spChg>
        <pc:spChg chg="add del">
          <ac:chgData name="Johan Nilsson" userId="5667908b-6bfb-49b7-b448-e784d0387968" providerId="ADAL" clId="{533BEAFE-D06E-4AA8-AC07-FE073743D694}" dt="2022-05-19T10:06:30.010" v="571" actId="26606"/>
          <ac:spMkLst>
            <pc:docMk/>
            <pc:sldMk cId="1765708279" sldId="256"/>
            <ac:spMk id="75" creationId="{73C994B4-9721-4148-9EEC-6793CECDE8DD}"/>
          </ac:spMkLst>
        </pc:spChg>
        <pc:spChg chg="add">
          <ac:chgData name="Johan Nilsson" userId="5667908b-6bfb-49b7-b448-e784d0387968" providerId="ADAL" clId="{533BEAFE-D06E-4AA8-AC07-FE073743D694}" dt="2022-05-19T10:07:13.392" v="574" actId="26606"/>
          <ac:spMkLst>
            <pc:docMk/>
            <pc:sldMk cId="1765708279" sldId="256"/>
            <ac:spMk id="76" creationId="{80A4B931-B7F0-403E-9F40-8A4054A04FC8}"/>
          </ac:spMkLst>
        </pc:spChg>
        <pc:spChg chg="add del">
          <ac:chgData name="Johan Nilsson" userId="5667908b-6bfb-49b7-b448-e784d0387968" providerId="ADAL" clId="{533BEAFE-D06E-4AA8-AC07-FE073743D694}" dt="2022-05-19T10:06:30.010" v="571" actId="26606"/>
          <ac:spMkLst>
            <pc:docMk/>
            <pc:sldMk cId="1765708279" sldId="256"/>
            <ac:spMk id="77" creationId="{F9D95E49-763A-4886-B038-82F734740554}"/>
          </ac:spMkLst>
        </pc:spChg>
        <pc:spChg chg="add del">
          <ac:chgData name="Johan Nilsson" userId="5667908b-6bfb-49b7-b448-e784d0387968" providerId="ADAL" clId="{533BEAFE-D06E-4AA8-AC07-FE073743D694}" dt="2022-05-19T10:07:13.392" v="574" actId="26606"/>
          <ac:spMkLst>
            <pc:docMk/>
            <pc:sldMk cId="1765708279" sldId="256"/>
            <ac:spMk id="78" creationId="{275D6C10-B5A7-4715-803E-0501C9C2CC21}"/>
          </ac:spMkLst>
        </pc:spChg>
        <pc:spChg chg="add del">
          <ac:chgData name="Johan Nilsson" userId="5667908b-6bfb-49b7-b448-e784d0387968" providerId="ADAL" clId="{533BEAFE-D06E-4AA8-AC07-FE073743D694}" dt="2022-05-19T10:06:30.010" v="571" actId="26606"/>
          <ac:spMkLst>
            <pc:docMk/>
            <pc:sldMk cId="1765708279" sldId="256"/>
            <ac:spMk id="79" creationId="{4CFF0AC4-A2FF-4129-AEF6-8049AF6A90C9}"/>
          </ac:spMkLst>
        </pc:spChg>
        <pc:spChg chg="add">
          <ac:chgData name="Johan Nilsson" userId="5667908b-6bfb-49b7-b448-e784d0387968" providerId="ADAL" clId="{533BEAFE-D06E-4AA8-AC07-FE073743D694}" dt="2022-05-19T10:07:13.392" v="574" actId="26606"/>
          <ac:spMkLst>
            <pc:docMk/>
            <pc:sldMk cId="1765708279" sldId="256"/>
            <ac:spMk id="80" creationId="{F74A1337-596D-453E-B873-BCF1760EE8DE}"/>
          </ac:spMkLst>
        </pc:spChg>
        <pc:spChg chg="add del">
          <ac:chgData name="Johan Nilsson" userId="5667908b-6bfb-49b7-b448-e784d0387968" providerId="ADAL" clId="{533BEAFE-D06E-4AA8-AC07-FE073743D694}" dt="2022-05-19T10:06:30.010" v="571" actId="26606"/>
          <ac:spMkLst>
            <pc:docMk/>
            <pc:sldMk cId="1765708279" sldId="256"/>
            <ac:spMk id="81" creationId="{285EE6CD-C61E-4F22-9787-1ADF1D3EB25E}"/>
          </ac:spMkLst>
        </pc:spChg>
        <pc:spChg chg="del">
          <ac:chgData name="Johan Nilsson" userId="5667908b-6bfb-49b7-b448-e784d0387968" providerId="ADAL" clId="{533BEAFE-D06E-4AA8-AC07-FE073743D694}" dt="2022-05-19T10:05:07.726" v="568" actId="26606"/>
          <ac:spMkLst>
            <pc:docMk/>
            <pc:sldMk cId="1765708279" sldId="256"/>
            <ac:spMk id="1028" creationId="{80A4B931-B7F0-403E-9F40-8A4054A04FC8}"/>
          </ac:spMkLst>
        </pc:spChg>
        <pc:spChg chg="del">
          <ac:chgData name="Johan Nilsson" userId="5667908b-6bfb-49b7-b448-e784d0387968" providerId="ADAL" clId="{533BEAFE-D06E-4AA8-AC07-FE073743D694}" dt="2022-05-19T10:05:07.726" v="568" actId="26606"/>
          <ac:spMkLst>
            <pc:docMk/>
            <pc:sldMk cId="1765708279" sldId="256"/>
            <ac:spMk id="1029" creationId="{4CEAF602-346E-4A18-BDCE-F489E035CFF7}"/>
          </ac:spMkLst>
        </pc:spChg>
        <pc:spChg chg="del">
          <ac:chgData name="Johan Nilsson" userId="5667908b-6bfb-49b7-b448-e784d0387968" providerId="ADAL" clId="{533BEAFE-D06E-4AA8-AC07-FE073743D694}" dt="2022-05-19T10:05:07.726" v="568" actId="26606"/>
          <ac:spMkLst>
            <pc:docMk/>
            <pc:sldMk cId="1765708279" sldId="256"/>
            <ac:spMk id="1030" creationId="{F74A1337-596D-453E-B873-BCF1760EE8DE}"/>
          </ac:spMkLst>
        </pc:spChg>
        <pc:spChg chg="add">
          <ac:chgData name="Johan Nilsson" userId="5667908b-6bfb-49b7-b448-e784d0387968" providerId="ADAL" clId="{533BEAFE-D06E-4AA8-AC07-FE073743D694}" dt="2022-05-19T10:07:13.392" v="574" actId="26606"/>
          <ac:spMkLst>
            <pc:docMk/>
            <pc:sldMk cId="1765708279" sldId="256"/>
            <ac:spMk id="7176" creationId="{4CEAF602-346E-4A18-BDCE-F489E035CFF7}"/>
          </ac:spMkLst>
        </pc:spChg>
        <pc:picChg chg="del">
          <ac:chgData name="Johan Nilsson" userId="5667908b-6bfb-49b7-b448-e784d0387968" providerId="ADAL" clId="{533BEAFE-D06E-4AA8-AC07-FE073743D694}" dt="2022-05-19T10:04:58.832" v="566" actId="478"/>
          <ac:picMkLst>
            <pc:docMk/>
            <pc:sldMk cId="1765708279" sldId="256"/>
            <ac:picMk id="5" creationId="{4A8831E9-3547-4CE7-96A3-CD57290D580B}"/>
          </ac:picMkLst>
        </pc:picChg>
        <pc:picChg chg="mod ord">
          <ac:chgData name="Johan Nilsson" userId="5667908b-6bfb-49b7-b448-e784d0387968" providerId="ADAL" clId="{533BEAFE-D06E-4AA8-AC07-FE073743D694}" dt="2022-05-19T10:07:13.392" v="574" actId="26606"/>
          <ac:picMkLst>
            <pc:docMk/>
            <pc:sldMk cId="1765708279" sldId="256"/>
            <ac:picMk id="9" creationId="{04C50F89-34CB-46F1-902F-0FEBD4C2AEA0}"/>
          </ac:picMkLst>
        </pc:picChg>
        <pc:picChg chg="del">
          <ac:chgData name="Johan Nilsson" userId="5667908b-6bfb-49b7-b448-e784d0387968" providerId="ADAL" clId="{533BEAFE-D06E-4AA8-AC07-FE073743D694}" dt="2022-05-19T10:04:58.041" v="564" actId="478"/>
          <ac:picMkLst>
            <pc:docMk/>
            <pc:sldMk cId="1765708279" sldId="256"/>
            <ac:picMk id="11" creationId="{D9AC35DF-E923-4C4D-8ADF-15B233185E29}"/>
          </ac:picMkLst>
        </pc:picChg>
        <pc:picChg chg="add del mod">
          <ac:chgData name="Johan Nilsson" userId="5667908b-6bfb-49b7-b448-e784d0387968" providerId="ADAL" clId="{533BEAFE-D06E-4AA8-AC07-FE073743D694}" dt="2022-05-19T10:06:26.260" v="569" actId="478"/>
          <ac:picMkLst>
            <pc:docMk/>
            <pc:sldMk cId="1765708279" sldId="256"/>
            <ac:picMk id="12" creationId="{4222E156-7919-A3ED-3802-C3B6C77A6080}"/>
          </ac:picMkLst>
        </pc:picChg>
        <pc:picChg chg="del">
          <ac:chgData name="Johan Nilsson" userId="5667908b-6bfb-49b7-b448-e784d0387968" providerId="ADAL" clId="{533BEAFE-D06E-4AA8-AC07-FE073743D694}" dt="2022-05-19T10:04:58.439" v="565" actId="478"/>
          <ac:picMkLst>
            <pc:docMk/>
            <pc:sldMk cId="1765708279" sldId="256"/>
            <ac:picMk id="1026" creationId="{0B7AC567-2BBF-41DF-ADA3-21E747BFD666}"/>
          </ac:picMkLst>
        </pc:picChg>
        <pc:picChg chg="add mod ord">
          <ac:chgData name="Johan Nilsson" userId="5667908b-6bfb-49b7-b448-e784d0387968" providerId="ADAL" clId="{533BEAFE-D06E-4AA8-AC07-FE073743D694}" dt="2022-05-19T10:07:13.392" v="574" actId="26606"/>
          <ac:picMkLst>
            <pc:docMk/>
            <pc:sldMk cId="1765708279" sldId="256"/>
            <ac:picMk id="7170" creationId="{B4D456E0-52E9-940A-F385-64C25CD4DA07}"/>
          </ac:picMkLst>
        </pc:picChg>
        <pc:picChg chg="add mod ord">
          <ac:chgData name="Johan Nilsson" userId="5667908b-6bfb-49b7-b448-e784d0387968" providerId="ADAL" clId="{533BEAFE-D06E-4AA8-AC07-FE073743D694}" dt="2022-05-19T10:07:13.392" v="574" actId="26606"/>
          <ac:picMkLst>
            <pc:docMk/>
            <pc:sldMk cId="1765708279" sldId="256"/>
            <ac:picMk id="7172" creationId="{18D43A11-6CE2-0F7D-4741-5C92DF6987E1}"/>
          </ac:picMkLst>
        </pc:picChg>
        <pc:picChg chg="add mod">
          <ac:chgData name="Johan Nilsson" userId="5667908b-6bfb-49b7-b448-e784d0387968" providerId="ADAL" clId="{533BEAFE-D06E-4AA8-AC07-FE073743D694}" dt="2022-05-19T10:07:13.392" v="574" actId="26606"/>
          <ac:picMkLst>
            <pc:docMk/>
            <pc:sldMk cId="1765708279" sldId="256"/>
            <ac:picMk id="7174" creationId="{6D1966B4-22ED-77E7-2915-2E1E2EAE7B75}"/>
          </ac:picMkLst>
        </pc:picChg>
        <pc:cxnChg chg="add del">
          <ac:chgData name="Johan Nilsson" userId="5667908b-6bfb-49b7-b448-e784d0387968" providerId="ADAL" clId="{533BEAFE-D06E-4AA8-AC07-FE073743D694}" dt="2022-05-19T10:06:30.010" v="571" actId="26606"/>
          <ac:cxnSpMkLst>
            <pc:docMk/>
            <pc:sldMk cId="1765708279" sldId="256"/>
            <ac:cxnSpMk id="83" creationId="{5D28AB17-F6FA-4C53-B3E3-D0A39D4A33C0}"/>
          </ac:cxnSpMkLst>
        </pc:cxnChg>
        <pc:cxnChg chg="add del">
          <ac:chgData name="Johan Nilsson" userId="5667908b-6bfb-49b7-b448-e784d0387968" providerId="ADAL" clId="{533BEAFE-D06E-4AA8-AC07-FE073743D694}" dt="2022-05-19T10:06:30.010" v="571" actId="26606"/>
          <ac:cxnSpMkLst>
            <pc:docMk/>
            <pc:sldMk cId="1765708279" sldId="256"/>
            <ac:cxnSpMk id="85" creationId="{3EFADC67-92A1-44FB-8691-D8CD71A21EFA}"/>
          </ac:cxnSpMkLst>
        </pc:cxnChg>
      </pc:sldChg>
      <pc:sldChg chg="delSp modSp mod delDesignElem modNotesTx">
        <pc:chgData name="Johan Nilsson" userId="5667908b-6bfb-49b7-b448-e784d0387968" providerId="ADAL" clId="{533BEAFE-D06E-4AA8-AC07-FE073743D694}" dt="2022-05-19T10:08:39.292" v="575"/>
        <pc:sldMkLst>
          <pc:docMk/>
          <pc:sldMk cId="1962660022" sldId="257"/>
        </pc:sldMkLst>
        <pc:picChg chg="mod">
          <ac:chgData name="Johan Nilsson" userId="5667908b-6bfb-49b7-b448-e784d0387968" providerId="ADAL" clId="{533BEAFE-D06E-4AA8-AC07-FE073743D694}" dt="2022-05-18T14:43:58.615" v="481" actId="14100"/>
          <ac:picMkLst>
            <pc:docMk/>
            <pc:sldMk cId="1962660022" sldId="257"/>
            <ac:picMk id="12" creationId="{94085D88-7551-42D0-9CC0-742001570DFB}"/>
          </ac:picMkLst>
        </pc:picChg>
        <pc:picChg chg="del">
          <ac:chgData name="Johan Nilsson" userId="5667908b-6bfb-49b7-b448-e784d0387968" providerId="ADAL" clId="{533BEAFE-D06E-4AA8-AC07-FE073743D694}" dt="2022-05-13T11:32:13.602" v="283" actId="478"/>
          <ac:picMkLst>
            <pc:docMk/>
            <pc:sldMk cId="1962660022" sldId="257"/>
            <ac:picMk id="13" creationId="{94D0FDE6-D9E6-48E8-B52A-2F577D95FD36}"/>
          </ac:picMkLst>
        </pc:picChg>
      </pc:sldChg>
      <pc:sldChg chg="addSp delSp modSp del mod">
        <pc:chgData name="Johan Nilsson" userId="5667908b-6bfb-49b7-b448-e784d0387968" providerId="ADAL" clId="{533BEAFE-D06E-4AA8-AC07-FE073743D694}" dt="2022-05-13T11:32:50.690" v="286" actId="47"/>
        <pc:sldMkLst>
          <pc:docMk/>
          <pc:sldMk cId="1828674276" sldId="258"/>
        </pc:sldMkLst>
        <pc:spChg chg="del mod">
          <ac:chgData name="Johan Nilsson" userId="5667908b-6bfb-49b7-b448-e784d0387968" providerId="ADAL" clId="{533BEAFE-D06E-4AA8-AC07-FE073743D694}" dt="2022-04-29T13:04:48.480" v="169" actId="478"/>
          <ac:spMkLst>
            <pc:docMk/>
            <pc:sldMk cId="1828674276" sldId="258"/>
            <ac:spMk id="2" creationId="{0487DA1B-5876-4571-A0BE-676DAF2B570B}"/>
          </ac:spMkLst>
        </pc:spChg>
        <pc:spChg chg="del">
          <ac:chgData name="Johan Nilsson" userId="5667908b-6bfb-49b7-b448-e784d0387968" providerId="ADAL" clId="{533BEAFE-D06E-4AA8-AC07-FE073743D694}" dt="2022-04-29T13:04:41.364" v="166" actId="478"/>
          <ac:spMkLst>
            <pc:docMk/>
            <pc:sldMk cId="1828674276" sldId="258"/>
            <ac:spMk id="3" creationId="{850053B7-B3DF-4E1F-971E-87C518D4428C}"/>
          </ac:spMkLst>
        </pc:spChg>
        <pc:spChg chg="add del mod">
          <ac:chgData name="Johan Nilsson" userId="5667908b-6bfb-49b7-b448-e784d0387968" providerId="ADAL" clId="{533BEAFE-D06E-4AA8-AC07-FE073743D694}" dt="2022-04-29T13:04:42.296" v="167" actId="478"/>
          <ac:spMkLst>
            <pc:docMk/>
            <pc:sldMk cId="1828674276" sldId="258"/>
            <ac:spMk id="8" creationId="{11900228-D9D1-4661-B272-34C7FF33D50B}"/>
          </ac:spMkLst>
        </pc:spChg>
        <pc:spChg chg="add del mod">
          <ac:chgData name="Johan Nilsson" userId="5667908b-6bfb-49b7-b448-e784d0387968" providerId="ADAL" clId="{533BEAFE-D06E-4AA8-AC07-FE073743D694}" dt="2022-04-29T13:04:49.867" v="170" actId="478"/>
          <ac:spMkLst>
            <pc:docMk/>
            <pc:sldMk cId="1828674276" sldId="258"/>
            <ac:spMk id="10" creationId="{2022FC64-0EF2-4BB0-B560-83FF3572FD05}"/>
          </ac:spMkLst>
        </pc:spChg>
        <pc:spChg chg="add del">
          <ac:chgData name="Johan Nilsson" userId="5667908b-6bfb-49b7-b448-e784d0387968" providerId="ADAL" clId="{533BEAFE-D06E-4AA8-AC07-FE073743D694}" dt="2022-05-13T11:28:34.726" v="280" actId="26606"/>
          <ac:spMkLst>
            <pc:docMk/>
            <pc:sldMk cId="1828674276" sldId="258"/>
            <ac:spMk id="71" creationId="{9427AF5F-9A0E-42B7-A252-FD64C9885F9C}"/>
          </ac:spMkLst>
        </pc:spChg>
        <pc:picChg chg="del">
          <ac:chgData name="Johan Nilsson" userId="5667908b-6bfb-49b7-b448-e784d0387968" providerId="ADAL" clId="{533BEAFE-D06E-4AA8-AC07-FE073743D694}" dt="2022-04-29T13:04:44.971" v="168" actId="478"/>
          <ac:picMkLst>
            <pc:docMk/>
            <pc:sldMk cId="1828674276" sldId="258"/>
            <ac:picMk id="6" creationId="{30DF3F3E-E4D7-43A2-AA92-8BF7DFCAB995}"/>
          </ac:picMkLst>
        </pc:picChg>
        <pc:picChg chg="add mod">
          <ac:chgData name="Johan Nilsson" userId="5667908b-6bfb-49b7-b448-e784d0387968" providerId="ADAL" clId="{533BEAFE-D06E-4AA8-AC07-FE073743D694}" dt="2022-05-13T11:28:34.726" v="280" actId="26606"/>
          <ac:picMkLst>
            <pc:docMk/>
            <pc:sldMk cId="1828674276" sldId="258"/>
            <ac:picMk id="11" creationId="{88A20161-E958-4D4A-B203-32D430486D79}"/>
          </ac:picMkLst>
        </pc:picChg>
        <pc:picChg chg="del">
          <ac:chgData name="Johan Nilsson" userId="5667908b-6bfb-49b7-b448-e784d0387968" providerId="ADAL" clId="{533BEAFE-D06E-4AA8-AC07-FE073743D694}" dt="2022-04-29T13:04:15.031" v="159" actId="478"/>
          <ac:picMkLst>
            <pc:docMk/>
            <pc:sldMk cId="1828674276" sldId="258"/>
            <ac:picMk id="2052" creationId="{E63E67FC-CD2D-42BF-9DB2-D97AC7C6FCC0}"/>
          </ac:picMkLst>
        </pc:picChg>
      </pc:sldChg>
      <pc:sldChg chg="del">
        <pc:chgData name="Johan Nilsson" userId="5667908b-6bfb-49b7-b448-e784d0387968" providerId="ADAL" clId="{533BEAFE-D06E-4AA8-AC07-FE073743D694}" dt="2022-04-29T13:00:20.697" v="5" actId="47"/>
        <pc:sldMkLst>
          <pc:docMk/>
          <pc:sldMk cId="2592265920" sldId="259"/>
        </pc:sldMkLst>
      </pc:sldChg>
      <pc:sldChg chg="del">
        <pc:chgData name="Johan Nilsson" userId="5667908b-6bfb-49b7-b448-e784d0387968" providerId="ADAL" clId="{533BEAFE-D06E-4AA8-AC07-FE073743D694}" dt="2022-04-29T13:00:20.697" v="5" actId="47"/>
        <pc:sldMkLst>
          <pc:docMk/>
          <pc:sldMk cId="529623704" sldId="260"/>
        </pc:sldMkLst>
      </pc:sldChg>
      <pc:sldChg chg="del">
        <pc:chgData name="Johan Nilsson" userId="5667908b-6bfb-49b7-b448-e784d0387968" providerId="ADAL" clId="{533BEAFE-D06E-4AA8-AC07-FE073743D694}" dt="2022-04-29T13:00:20.697" v="5" actId="47"/>
        <pc:sldMkLst>
          <pc:docMk/>
          <pc:sldMk cId="1428877516" sldId="271"/>
        </pc:sldMkLst>
      </pc:sldChg>
      <pc:sldChg chg="del">
        <pc:chgData name="Johan Nilsson" userId="5667908b-6bfb-49b7-b448-e784d0387968" providerId="ADAL" clId="{533BEAFE-D06E-4AA8-AC07-FE073743D694}" dt="2022-04-29T13:00:20.697" v="5" actId="47"/>
        <pc:sldMkLst>
          <pc:docMk/>
          <pc:sldMk cId="3007069777" sldId="274"/>
        </pc:sldMkLst>
      </pc:sldChg>
      <pc:sldChg chg="del">
        <pc:chgData name="Johan Nilsson" userId="5667908b-6bfb-49b7-b448-e784d0387968" providerId="ADAL" clId="{533BEAFE-D06E-4AA8-AC07-FE073743D694}" dt="2022-04-29T13:00:20.697" v="5" actId="47"/>
        <pc:sldMkLst>
          <pc:docMk/>
          <pc:sldMk cId="3325335683" sldId="284"/>
        </pc:sldMkLst>
      </pc:sldChg>
      <pc:sldChg chg="del">
        <pc:chgData name="Johan Nilsson" userId="5667908b-6bfb-49b7-b448-e784d0387968" providerId="ADAL" clId="{533BEAFE-D06E-4AA8-AC07-FE073743D694}" dt="2022-04-29T13:00:20.697" v="5" actId="47"/>
        <pc:sldMkLst>
          <pc:docMk/>
          <pc:sldMk cId="2102106689" sldId="285"/>
        </pc:sldMkLst>
      </pc:sldChg>
      <pc:sldChg chg="del">
        <pc:chgData name="Johan Nilsson" userId="5667908b-6bfb-49b7-b448-e784d0387968" providerId="ADAL" clId="{533BEAFE-D06E-4AA8-AC07-FE073743D694}" dt="2022-04-29T13:09:38.660" v="197" actId="2696"/>
        <pc:sldMkLst>
          <pc:docMk/>
          <pc:sldMk cId="452406008" sldId="293"/>
        </pc:sldMkLst>
      </pc:sldChg>
      <pc:sldChg chg="addSp delSp modSp add mod modNotesTx">
        <pc:chgData name="Johan Nilsson" userId="5667908b-6bfb-49b7-b448-e784d0387968" providerId="ADAL" clId="{533BEAFE-D06E-4AA8-AC07-FE073743D694}" dt="2022-05-19T10:09:27.078" v="579"/>
        <pc:sldMkLst>
          <pc:docMk/>
          <pc:sldMk cId="4052826808" sldId="294"/>
        </pc:sldMkLst>
        <pc:spChg chg="del mod">
          <ac:chgData name="Johan Nilsson" userId="5667908b-6bfb-49b7-b448-e784d0387968" providerId="ADAL" clId="{533BEAFE-D06E-4AA8-AC07-FE073743D694}" dt="2022-04-29T13:04:53.427" v="171" actId="478"/>
          <ac:spMkLst>
            <pc:docMk/>
            <pc:sldMk cId="4052826808" sldId="294"/>
            <ac:spMk id="2" creationId="{0487DA1B-5876-4571-A0BE-676DAF2B570B}"/>
          </ac:spMkLst>
        </pc:spChg>
        <pc:spChg chg="del">
          <ac:chgData name="Johan Nilsson" userId="5667908b-6bfb-49b7-b448-e784d0387968" providerId="ADAL" clId="{533BEAFE-D06E-4AA8-AC07-FE073743D694}" dt="2022-04-29T13:04:31.288" v="163" actId="478"/>
          <ac:spMkLst>
            <pc:docMk/>
            <pc:sldMk cId="4052826808" sldId="294"/>
            <ac:spMk id="3" creationId="{850053B7-B3DF-4E1F-971E-87C518D4428C}"/>
          </ac:spMkLst>
        </pc:spChg>
        <pc:spChg chg="add del mod">
          <ac:chgData name="Johan Nilsson" userId="5667908b-6bfb-49b7-b448-e784d0387968" providerId="ADAL" clId="{533BEAFE-D06E-4AA8-AC07-FE073743D694}" dt="2022-04-29T13:04:33.014" v="164" actId="478"/>
          <ac:spMkLst>
            <pc:docMk/>
            <pc:sldMk cId="4052826808" sldId="294"/>
            <ac:spMk id="5" creationId="{A719A63F-117B-4E42-9F35-2EC244421F84}"/>
          </ac:spMkLst>
        </pc:spChg>
        <pc:spChg chg="add del mod">
          <ac:chgData name="Johan Nilsson" userId="5667908b-6bfb-49b7-b448-e784d0387968" providerId="ADAL" clId="{533BEAFE-D06E-4AA8-AC07-FE073743D694}" dt="2022-04-29T13:04:55.345" v="172" actId="478"/>
          <ac:spMkLst>
            <pc:docMk/>
            <pc:sldMk cId="4052826808" sldId="294"/>
            <ac:spMk id="8" creationId="{582C45BF-BB6A-4D55-92D5-545BB74F5B3F}"/>
          </ac:spMkLst>
        </pc:spChg>
        <pc:spChg chg="add del">
          <ac:chgData name="Johan Nilsson" userId="5667908b-6bfb-49b7-b448-e784d0387968" providerId="ADAL" clId="{533BEAFE-D06E-4AA8-AC07-FE073743D694}" dt="2022-05-18T14:09:05.876" v="301" actId="26606"/>
          <ac:spMkLst>
            <pc:docMk/>
            <pc:sldMk cId="4052826808" sldId="294"/>
            <ac:spMk id="71" creationId="{9427AF5F-9A0E-42B7-A252-FD64C9885F9C}"/>
          </ac:spMkLst>
        </pc:spChg>
        <pc:spChg chg="add del">
          <ac:chgData name="Johan Nilsson" userId="5667908b-6bfb-49b7-b448-e784d0387968" providerId="ADAL" clId="{533BEAFE-D06E-4AA8-AC07-FE073743D694}" dt="2022-05-18T14:10:28.407" v="311" actId="26606"/>
          <ac:spMkLst>
            <pc:docMk/>
            <pc:sldMk cId="4052826808" sldId="294"/>
            <ac:spMk id="72" creationId="{A9F529C3-C941-49FD-8C67-82F134F64BDB}"/>
          </ac:spMkLst>
        </pc:spChg>
        <pc:spChg chg="add">
          <ac:chgData name="Johan Nilsson" userId="5667908b-6bfb-49b7-b448-e784d0387968" providerId="ADAL" clId="{533BEAFE-D06E-4AA8-AC07-FE073743D694}" dt="2022-05-18T14:10:28.413" v="312" actId="26606"/>
          <ac:spMkLst>
            <pc:docMk/>
            <pc:sldMk cId="4052826808" sldId="294"/>
            <ac:spMk id="73" creationId="{20586029-32A0-47E5-9AEC-AE3ABA6B94D0}"/>
          </ac:spMkLst>
        </pc:spChg>
        <pc:spChg chg="add del">
          <ac:chgData name="Johan Nilsson" userId="5667908b-6bfb-49b7-b448-e784d0387968" providerId="ADAL" clId="{533BEAFE-D06E-4AA8-AC07-FE073743D694}" dt="2022-05-18T14:10:28.407" v="311" actId="26606"/>
          <ac:spMkLst>
            <pc:docMk/>
            <pc:sldMk cId="4052826808" sldId="294"/>
            <ac:spMk id="74" creationId="{20586029-32A0-47E5-9AEC-AE3ABA6B94D0}"/>
          </ac:spMkLst>
        </pc:spChg>
        <pc:spChg chg="add del">
          <ac:chgData name="Johan Nilsson" userId="5667908b-6bfb-49b7-b448-e784d0387968" providerId="ADAL" clId="{533BEAFE-D06E-4AA8-AC07-FE073743D694}" dt="2022-05-18T14:10:21.478" v="309" actId="26606"/>
          <ac:spMkLst>
            <pc:docMk/>
            <pc:sldMk cId="4052826808" sldId="294"/>
            <ac:spMk id="75" creationId="{A9F529C3-C941-49FD-8C67-82F134F64BDB}"/>
          </ac:spMkLst>
        </pc:spChg>
        <pc:spChg chg="add del">
          <ac:chgData name="Johan Nilsson" userId="5667908b-6bfb-49b7-b448-e784d0387968" providerId="ADAL" clId="{533BEAFE-D06E-4AA8-AC07-FE073743D694}" dt="2022-05-18T14:10:21.478" v="309" actId="26606"/>
          <ac:spMkLst>
            <pc:docMk/>
            <pc:sldMk cId="4052826808" sldId="294"/>
            <ac:spMk id="77" creationId="{20586029-32A0-47E5-9AEC-AE3ABA6B94D0}"/>
          </ac:spMkLst>
        </pc:spChg>
        <pc:spChg chg="add">
          <ac:chgData name="Johan Nilsson" userId="5667908b-6bfb-49b7-b448-e784d0387968" providerId="ADAL" clId="{533BEAFE-D06E-4AA8-AC07-FE073743D694}" dt="2022-05-18T14:10:28.413" v="312" actId="26606"/>
          <ac:spMkLst>
            <pc:docMk/>
            <pc:sldMk cId="4052826808" sldId="294"/>
            <ac:spMk id="21508" creationId="{A9F529C3-C941-49FD-8C67-82F134F64BDB}"/>
          </ac:spMkLst>
        </pc:spChg>
        <pc:picChg chg="add mod ord">
          <ac:chgData name="Johan Nilsson" userId="5667908b-6bfb-49b7-b448-e784d0387968" providerId="ADAL" clId="{533BEAFE-D06E-4AA8-AC07-FE073743D694}" dt="2022-05-18T14:10:28.413" v="312" actId="26606"/>
          <ac:picMkLst>
            <pc:docMk/>
            <pc:sldMk cId="4052826808" sldId="294"/>
            <ac:picMk id="2" creationId="{B1209A42-AA7C-E625-BC81-08961EBAB4C1}"/>
          </ac:picMkLst>
        </pc:picChg>
        <pc:picChg chg="del mod">
          <ac:chgData name="Johan Nilsson" userId="5667908b-6bfb-49b7-b448-e784d0387968" providerId="ADAL" clId="{533BEAFE-D06E-4AA8-AC07-FE073743D694}" dt="2022-04-29T13:04:58.289" v="174" actId="478"/>
          <ac:picMkLst>
            <pc:docMk/>
            <pc:sldMk cId="4052826808" sldId="294"/>
            <ac:picMk id="6" creationId="{30DF3F3E-E4D7-43A2-AA92-8BF7DFCAB995}"/>
          </ac:picMkLst>
        </pc:picChg>
        <pc:picChg chg="del">
          <ac:chgData name="Johan Nilsson" userId="5667908b-6bfb-49b7-b448-e784d0387968" providerId="ADAL" clId="{533BEAFE-D06E-4AA8-AC07-FE073743D694}" dt="2022-04-29T13:04:27.532" v="161" actId="478"/>
          <ac:picMkLst>
            <pc:docMk/>
            <pc:sldMk cId="4052826808" sldId="294"/>
            <ac:picMk id="2052" creationId="{E63E67FC-CD2D-42BF-9DB2-D97AC7C6FCC0}"/>
          </ac:picMkLst>
        </pc:picChg>
        <pc:picChg chg="add mod ord">
          <ac:chgData name="Johan Nilsson" userId="5667908b-6bfb-49b7-b448-e784d0387968" providerId="ADAL" clId="{533BEAFE-D06E-4AA8-AC07-FE073743D694}" dt="2022-05-18T14:10:28.413" v="312" actId="26606"/>
          <ac:picMkLst>
            <pc:docMk/>
            <pc:sldMk cId="4052826808" sldId="294"/>
            <ac:picMk id="21506" creationId="{952B255D-817B-4156-BEC7-8C608C3E50B5}"/>
          </ac:picMkLst>
        </pc:picChg>
        <pc:cxnChg chg="add del">
          <ac:chgData name="Johan Nilsson" userId="5667908b-6bfb-49b7-b448-e784d0387968" providerId="ADAL" clId="{533BEAFE-D06E-4AA8-AC07-FE073743D694}" dt="2022-05-18T14:10:28.407" v="311" actId="26606"/>
          <ac:cxnSpMkLst>
            <pc:docMk/>
            <pc:sldMk cId="4052826808" sldId="294"/>
            <ac:cxnSpMk id="76" creationId="{8C730EAB-A532-4295-A302-FB4B90DB9F5E}"/>
          </ac:cxnSpMkLst>
        </pc:cxnChg>
        <pc:cxnChg chg="add del">
          <ac:chgData name="Johan Nilsson" userId="5667908b-6bfb-49b7-b448-e784d0387968" providerId="ADAL" clId="{533BEAFE-D06E-4AA8-AC07-FE073743D694}" dt="2022-05-18T14:10:21.478" v="309" actId="26606"/>
          <ac:cxnSpMkLst>
            <pc:docMk/>
            <pc:sldMk cId="4052826808" sldId="294"/>
            <ac:cxnSpMk id="78" creationId="{8C730EAB-A532-4295-A302-FB4B90DB9F5E}"/>
          </ac:cxnSpMkLst>
        </pc:cxnChg>
        <pc:cxnChg chg="add">
          <ac:chgData name="Johan Nilsson" userId="5667908b-6bfb-49b7-b448-e784d0387968" providerId="ADAL" clId="{533BEAFE-D06E-4AA8-AC07-FE073743D694}" dt="2022-05-18T14:10:28.413" v="312" actId="26606"/>
          <ac:cxnSpMkLst>
            <pc:docMk/>
            <pc:sldMk cId="4052826808" sldId="294"/>
            <ac:cxnSpMk id="21509" creationId="{8C730EAB-A532-4295-A302-FB4B90DB9F5E}"/>
          </ac:cxnSpMkLst>
        </pc:cxnChg>
      </pc:sldChg>
      <pc:sldChg chg="del">
        <pc:chgData name="Johan Nilsson" userId="5667908b-6bfb-49b7-b448-e784d0387968" providerId="ADAL" clId="{533BEAFE-D06E-4AA8-AC07-FE073743D694}" dt="2022-04-29T12:59:49.676" v="0" actId="47"/>
        <pc:sldMkLst>
          <pc:docMk/>
          <pc:sldMk cId="4100067185" sldId="294"/>
        </pc:sldMkLst>
      </pc:sldChg>
      <pc:sldChg chg="del">
        <pc:chgData name="Johan Nilsson" userId="5667908b-6bfb-49b7-b448-e784d0387968" providerId="ADAL" clId="{533BEAFE-D06E-4AA8-AC07-FE073743D694}" dt="2022-04-29T12:59:49.676" v="0" actId="47"/>
        <pc:sldMkLst>
          <pc:docMk/>
          <pc:sldMk cId="2720441742" sldId="295"/>
        </pc:sldMkLst>
      </pc:sldChg>
      <pc:sldChg chg="addSp delSp modSp add mod modNotesTx">
        <pc:chgData name="Johan Nilsson" userId="5667908b-6bfb-49b7-b448-e784d0387968" providerId="ADAL" clId="{533BEAFE-D06E-4AA8-AC07-FE073743D694}" dt="2022-05-19T10:09:46.321" v="580"/>
        <pc:sldMkLst>
          <pc:docMk/>
          <pc:sldMk cId="3299437421" sldId="295"/>
        </pc:sldMkLst>
        <pc:spChg chg="del mod">
          <ac:chgData name="Johan Nilsson" userId="5667908b-6bfb-49b7-b448-e784d0387968" providerId="ADAL" clId="{533BEAFE-D06E-4AA8-AC07-FE073743D694}" dt="2022-04-29T13:06:26.345" v="180" actId="478"/>
          <ac:spMkLst>
            <pc:docMk/>
            <pc:sldMk cId="3299437421" sldId="295"/>
            <ac:spMk id="2" creationId="{0487DA1B-5876-4571-A0BE-676DAF2B570B}"/>
          </ac:spMkLst>
        </pc:spChg>
        <pc:spChg chg="del">
          <ac:chgData name="Johan Nilsson" userId="5667908b-6bfb-49b7-b448-e784d0387968" providerId="ADAL" clId="{533BEAFE-D06E-4AA8-AC07-FE073743D694}" dt="2022-04-29T13:06:30.552" v="183" actId="478"/>
          <ac:spMkLst>
            <pc:docMk/>
            <pc:sldMk cId="3299437421" sldId="295"/>
            <ac:spMk id="3" creationId="{850053B7-B3DF-4E1F-971E-87C518D4428C}"/>
          </ac:spMkLst>
        </pc:spChg>
        <pc:spChg chg="add del mod">
          <ac:chgData name="Johan Nilsson" userId="5667908b-6bfb-49b7-b448-e784d0387968" providerId="ADAL" clId="{533BEAFE-D06E-4AA8-AC07-FE073743D694}" dt="2022-04-29T13:06:28.971" v="182" actId="478"/>
          <ac:spMkLst>
            <pc:docMk/>
            <pc:sldMk cId="3299437421" sldId="295"/>
            <ac:spMk id="5" creationId="{F5C7F666-9964-4309-AE40-9A765FEEA748}"/>
          </ac:spMkLst>
        </pc:spChg>
        <pc:spChg chg="add del mod">
          <ac:chgData name="Johan Nilsson" userId="5667908b-6bfb-49b7-b448-e784d0387968" providerId="ADAL" clId="{533BEAFE-D06E-4AA8-AC07-FE073743D694}" dt="2022-04-29T13:06:32.557" v="184" actId="478"/>
          <ac:spMkLst>
            <pc:docMk/>
            <pc:sldMk cId="3299437421" sldId="295"/>
            <ac:spMk id="8" creationId="{98115CE3-0215-485A-9695-D80D070E40B1}"/>
          </ac:spMkLst>
        </pc:spChg>
        <pc:spChg chg="add del">
          <ac:chgData name="Johan Nilsson" userId="5667908b-6bfb-49b7-b448-e784d0387968" providerId="ADAL" clId="{533BEAFE-D06E-4AA8-AC07-FE073743D694}" dt="2022-05-18T14:07:57.876" v="299" actId="26606"/>
          <ac:spMkLst>
            <pc:docMk/>
            <pc:sldMk cId="3299437421" sldId="295"/>
            <ac:spMk id="71" creationId="{9427AF5F-9A0E-42B7-A252-FD64C9885F9C}"/>
          </ac:spMkLst>
        </pc:spChg>
        <pc:spChg chg="add del">
          <ac:chgData name="Johan Nilsson" userId="5667908b-6bfb-49b7-b448-e784d0387968" providerId="ADAL" clId="{533BEAFE-D06E-4AA8-AC07-FE073743D694}" dt="2022-05-18T14:10:32.408" v="315" actId="26606"/>
          <ac:spMkLst>
            <pc:docMk/>
            <pc:sldMk cId="3299437421" sldId="295"/>
            <ac:spMk id="135" creationId="{A9F529C3-C941-49FD-8C67-82F134F64BDB}"/>
          </ac:spMkLst>
        </pc:spChg>
        <pc:spChg chg="add del">
          <ac:chgData name="Johan Nilsson" userId="5667908b-6bfb-49b7-b448-e784d0387968" providerId="ADAL" clId="{533BEAFE-D06E-4AA8-AC07-FE073743D694}" dt="2022-05-18T14:10:32.408" v="315" actId="26606"/>
          <ac:spMkLst>
            <pc:docMk/>
            <pc:sldMk cId="3299437421" sldId="295"/>
            <ac:spMk id="137" creationId="{20586029-32A0-47E5-9AEC-AE3ABA6B94D0}"/>
          </ac:spMkLst>
        </pc:spChg>
        <pc:spChg chg="add del">
          <ac:chgData name="Johan Nilsson" userId="5667908b-6bfb-49b7-b448-e784d0387968" providerId="ADAL" clId="{533BEAFE-D06E-4AA8-AC07-FE073743D694}" dt="2022-05-18T14:10:32.406" v="314" actId="26606"/>
          <ac:spMkLst>
            <pc:docMk/>
            <pc:sldMk cId="3299437421" sldId="295"/>
            <ac:spMk id="192" creationId="{A9F529C3-C941-49FD-8C67-82F134F64BDB}"/>
          </ac:spMkLst>
        </pc:spChg>
        <pc:spChg chg="add del">
          <ac:chgData name="Johan Nilsson" userId="5667908b-6bfb-49b7-b448-e784d0387968" providerId="ADAL" clId="{533BEAFE-D06E-4AA8-AC07-FE073743D694}" dt="2022-05-18T14:10:32.406" v="314" actId="26606"/>
          <ac:spMkLst>
            <pc:docMk/>
            <pc:sldMk cId="3299437421" sldId="295"/>
            <ac:spMk id="193" creationId="{20586029-32A0-47E5-9AEC-AE3ABA6B94D0}"/>
          </ac:spMkLst>
        </pc:spChg>
        <pc:picChg chg="add mod">
          <ac:chgData name="Johan Nilsson" userId="5667908b-6bfb-49b7-b448-e784d0387968" providerId="ADAL" clId="{533BEAFE-D06E-4AA8-AC07-FE073743D694}" dt="2022-05-18T14:10:50.975" v="317" actId="27614"/>
          <ac:picMkLst>
            <pc:docMk/>
            <pc:sldMk cId="3299437421" sldId="295"/>
            <ac:picMk id="3" creationId="{1F7AC94F-9719-7397-AAC0-ABBC0901CEC1}"/>
          </ac:picMkLst>
        </pc:picChg>
        <pc:picChg chg="del">
          <ac:chgData name="Johan Nilsson" userId="5667908b-6bfb-49b7-b448-e784d0387968" providerId="ADAL" clId="{533BEAFE-D06E-4AA8-AC07-FE073743D694}" dt="2022-04-29T13:06:27.082" v="181" actId="478"/>
          <ac:picMkLst>
            <pc:docMk/>
            <pc:sldMk cId="3299437421" sldId="295"/>
            <ac:picMk id="6" creationId="{30DF3F3E-E4D7-43A2-AA92-8BF7DFCAB995}"/>
          </ac:picMkLst>
        </pc:picChg>
        <pc:picChg chg="del mod">
          <ac:chgData name="Johan Nilsson" userId="5667908b-6bfb-49b7-b448-e784d0387968" providerId="ADAL" clId="{533BEAFE-D06E-4AA8-AC07-FE073743D694}" dt="2022-04-29T13:06:24.260" v="178" actId="478"/>
          <ac:picMkLst>
            <pc:docMk/>
            <pc:sldMk cId="3299437421" sldId="295"/>
            <ac:picMk id="2052" creationId="{E63E67FC-CD2D-42BF-9DB2-D97AC7C6FCC0}"/>
          </ac:picMkLst>
        </pc:picChg>
        <pc:picChg chg="add mod ord">
          <ac:chgData name="Johan Nilsson" userId="5667908b-6bfb-49b7-b448-e784d0387968" providerId="ADAL" clId="{533BEAFE-D06E-4AA8-AC07-FE073743D694}" dt="2022-05-18T14:10:50.305" v="316" actId="27614"/>
          <ac:picMkLst>
            <pc:docMk/>
            <pc:sldMk cId="3299437421" sldId="295"/>
            <ac:picMk id="22530" creationId="{6680C5A3-7370-41D2-9D42-AC1DE60257B5}"/>
          </ac:picMkLst>
        </pc:picChg>
        <pc:cxnChg chg="add del">
          <ac:chgData name="Johan Nilsson" userId="5667908b-6bfb-49b7-b448-e784d0387968" providerId="ADAL" clId="{533BEAFE-D06E-4AA8-AC07-FE073743D694}" dt="2022-05-18T14:10:32.408" v="315" actId="26606"/>
          <ac:cxnSpMkLst>
            <pc:docMk/>
            <pc:sldMk cId="3299437421" sldId="295"/>
            <ac:cxnSpMk id="139" creationId="{8C730EAB-A532-4295-A302-FB4B90DB9F5E}"/>
          </ac:cxnSpMkLst>
        </pc:cxnChg>
        <pc:cxnChg chg="add del">
          <ac:chgData name="Johan Nilsson" userId="5667908b-6bfb-49b7-b448-e784d0387968" providerId="ADAL" clId="{533BEAFE-D06E-4AA8-AC07-FE073743D694}" dt="2022-05-18T14:10:32.406" v="314" actId="26606"/>
          <ac:cxnSpMkLst>
            <pc:docMk/>
            <pc:sldMk cId="3299437421" sldId="295"/>
            <ac:cxnSpMk id="194" creationId="{8C730EAB-A532-4295-A302-FB4B90DB9F5E}"/>
          </ac:cxnSpMkLst>
        </pc:cxnChg>
      </pc:sldChg>
      <pc:sldChg chg="del">
        <pc:chgData name="Johan Nilsson" userId="5667908b-6bfb-49b7-b448-e784d0387968" providerId="ADAL" clId="{533BEAFE-D06E-4AA8-AC07-FE073743D694}" dt="2022-04-29T12:59:55.122" v="1" actId="47"/>
        <pc:sldMkLst>
          <pc:docMk/>
          <pc:sldMk cId="3027511888" sldId="296"/>
        </pc:sldMkLst>
      </pc:sldChg>
      <pc:sldChg chg="addSp delSp modSp add mod modNotesTx">
        <pc:chgData name="Johan Nilsson" userId="5667908b-6bfb-49b7-b448-e784d0387968" providerId="ADAL" clId="{533BEAFE-D06E-4AA8-AC07-FE073743D694}" dt="2022-05-19T10:10:02.948" v="581"/>
        <pc:sldMkLst>
          <pc:docMk/>
          <pc:sldMk cId="3457697753" sldId="296"/>
        </pc:sldMkLst>
        <pc:spChg chg="del mod">
          <ac:chgData name="Johan Nilsson" userId="5667908b-6bfb-49b7-b448-e784d0387968" providerId="ADAL" clId="{533BEAFE-D06E-4AA8-AC07-FE073743D694}" dt="2022-04-29T13:06:44.822" v="190" actId="478"/>
          <ac:spMkLst>
            <pc:docMk/>
            <pc:sldMk cId="3457697753" sldId="296"/>
            <ac:spMk id="2" creationId="{0487DA1B-5876-4571-A0BE-676DAF2B570B}"/>
          </ac:spMkLst>
        </pc:spChg>
        <pc:spChg chg="del">
          <ac:chgData name="Johan Nilsson" userId="5667908b-6bfb-49b7-b448-e784d0387968" providerId="ADAL" clId="{533BEAFE-D06E-4AA8-AC07-FE073743D694}" dt="2022-04-29T13:06:37.078" v="186" actId="478"/>
          <ac:spMkLst>
            <pc:docMk/>
            <pc:sldMk cId="3457697753" sldId="296"/>
            <ac:spMk id="3" creationId="{850053B7-B3DF-4E1F-971E-87C518D4428C}"/>
          </ac:spMkLst>
        </pc:spChg>
        <pc:spChg chg="add del mod">
          <ac:chgData name="Johan Nilsson" userId="5667908b-6bfb-49b7-b448-e784d0387968" providerId="ADAL" clId="{533BEAFE-D06E-4AA8-AC07-FE073743D694}" dt="2022-04-29T13:06:40.443" v="187" actId="478"/>
          <ac:spMkLst>
            <pc:docMk/>
            <pc:sldMk cId="3457697753" sldId="296"/>
            <ac:spMk id="5" creationId="{121F2329-07A5-43AD-8AF6-597CDA9EFDFF}"/>
          </ac:spMkLst>
        </pc:spChg>
        <pc:spChg chg="add del mod">
          <ac:chgData name="Johan Nilsson" userId="5667908b-6bfb-49b7-b448-e784d0387968" providerId="ADAL" clId="{533BEAFE-D06E-4AA8-AC07-FE073743D694}" dt="2022-04-29T13:06:45.638" v="191" actId="478"/>
          <ac:spMkLst>
            <pc:docMk/>
            <pc:sldMk cId="3457697753" sldId="296"/>
            <ac:spMk id="8" creationId="{E14F3C23-377F-4AD1-BC74-99205ED256E5}"/>
          </ac:spMkLst>
        </pc:spChg>
        <pc:spChg chg="del">
          <ac:chgData name="Johan Nilsson" userId="5667908b-6bfb-49b7-b448-e784d0387968" providerId="ADAL" clId="{533BEAFE-D06E-4AA8-AC07-FE073743D694}" dt="2022-05-18T14:04:51.575" v="295" actId="26606"/>
          <ac:spMkLst>
            <pc:docMk/>
            <pc:sldMk cId="3457697753" sldId="296"/>
            <ac:spMk id="71" creationId="{9427AF5F-9A0E-42B7-A252-FD64C9885F9C}"/>
          </ac:spMkLst>
        </pc:spChg>
        <pc:picChg chg="add mod">
          <ac:chgData name="Johan Nilsson" userId="5667908b-6bfb-49b7-b448-e784d0387968" providerId="ADAL" clId="{533BEAFE-D06E-4AA8-AC07-FE073743D694}" dt="2022-05-18T14:04:51.575" v="295" actId="26606"/>
          <ac:picMkLst>
            <pc:docMk/>
            <pc:sldMk cId="3457697753" sldId="296"/>
            <ac:picMk id="2" creationId="{A108EA24-F910-C5FA-5289-74B6119D06C7}"/>
          </ac:picMkLst>
        </pc:picChg>
        <pc:picChg chg="del">
          <ac:chgData name="Johan Nilsson" userId="5667908b-6bfb-49b7-b448-e784d0387968" providerId="ADAL" clId="{533BEAFE-D06E-4AA8-AC07-FE073743D694}" dt="2022-04-29T13:06:41.661" v="188" actId="478"/>
          <ac:picMkLst>
            <pc:docMk/>
            <pc:sldMk cId="3457697753" sldId="296"/>
            <ac:picMk id="6" creationId="{30DF3F3E-E4D7-43A2-AA92-8BF7DFCAB995}"/>
          </ac:picMkLst>
        </pc:picChg>
        <pc:picChg chg="del">
          <ac:chgData name="Johan Nilsson" userId="5667908b-6bfb-49b7-b448-e784d0387968" providerId="ADAL" clId="{533BEAFE-D06E-4AA8-AC07-FE073743D694}" dt="2022-04-29T13:06:42.162" v="189" actId="478"/>
          <ac:picMkLst>
            <pc:docMk/>
            <pc:sldMk cId="3457697753" sldId="296"/>
            <ac:picMk id="2052" creationId="{E63E67FC-CD2D-42BF-9DB2-D97AC7C6FCC0}"/>
          </ac:picMkLst>
        </pc:picChg>
        <pc:picChg chg="add mod">
          <ac:chgData name="Johan Nilsson" userId="5667908b-6bfb-49b7-b448-e784d0387968" providerId="ADAL" clId="{533BEAFE-D06E-4AA8-AC07-FE073743D694}" dt="2022-05-18T14:04:51.575" v="295" actId="26606"/>
          <ac:picMkLst>
            <pc:docMk/>
            <pc:sldMk cId="3457697753" sldId="296"/>
            <ac:picMk id="23554" creationId="{A63EB9E6-E342-41AB-A15B-7EF7826A2B1A}"/>
          </ac:picMkLst>
        </pc:picChg>
      </pc:sldChg>
      <pc:sldChg chg="del">
        <pc:chgData name="Johan Nilsson" userId="5667908b-6bfb-49b7-b448-e784d0387968" providerId="ADAL" clId="{533BEAFE-D06E-4AA8-AC07-FE073743D694}" dt="2022-04-29T12:59:49.676" v="0" actId="47"/>
        <pc:sldMkLst>
          <pc:docMk/>
          <pc:sldMk cId="50562846" sldId="297"/>
        </pc:sldMkLst>
      </pc:sldChg>
      <pc:sldChg chg="addSp delSp modSp add mod ord modNotesTx">
        <pc:chgData name="Johan Nilsson" userId="5667908b-6bfb-49b7-b448-e784d0387968" providerId="ADAL" clId="{533BEAFE-D06E-4AA8-AC07-FE073743D694}" dt="2022-05-19T10:10:14.653" v="582"/>
        <pc:sldMkLst>
          <pc:docMk/>
          <pc:sldMk cId="2525739390" sldId="297"/>
        </pc:sldMkLst>
        <pc:spChg chg="del mod">
          <ac:chgData name="Johan Nilsson" userId="5667908b-6bfb-49b7-b448-e784d0387968" providerId="ADAL" clId="{533BEAFE-D06E-4AA8-AC07-FE073743D694}" dt="2022-04-29T13:06:58.689" v="193" actId="478"/>
          <ac:spMkLst>
            <pc:docMk/>
            <pc:sldMk cId="2525739390" sldId="297"/>
            <ac:spMk id="2" creationId="{0487DA1B-5876-4571-A0BE-676DAF2B570B}"/>
          </ac:spMkLst>
        </pc:spChg>
        <pc:spChg chg="del">
          <ac:chgData name="Johan Nilsson" userId="5667908b-6bfb-49b7-b448-e784d0387968" providerId="ADAL" clId="{533BEAFE-D06E-4AA8-AC07-FE073743D694}" dt="2022-04-29T13:04:38.276" v="165" actId="478"/>
          <ac:spMkLst>
            <pc:docMk/>
            <pc:sldMk cId="2525739390" sldId="297"/>
            <ac:spMk id="3" creationId="{850053B7-B3DF-4E1F-971E-87C518D4428C}"/>
          </ac:spMkLst>
        </pc:spChg>
        <pc:spChg chg="add del mod">
          <ac:chgData name="Johan Nilsson" userId="5667908b-6bfb-49b7-b448-e784d0387968" providerId="ADAL" clId="{533BEAFE-D06E-4AA8-AC07-FE073743D694}" dt="2022-04-29T13:07:00.961" v="195" actId="478"/>
          <ac:spMkLst>
            <pc:docMk/>
            <pc:sldMk cId="2525739390" sldId="297"/>
            <ac:spMk id="5" creationId="{363BA7DA-96CD-47A3-B333-552B31DD878C}"/>
          </ac:spMkLst>
        </pc:spChg>
        <pc:spChg chg="add del mod">
          <ac:chgData name="Johan Nilsson" userId="5667908b-6bfb-49b7-b448-e784d0387968" providerId="ADAL" clId="{533BEAFE-D06E-4AA8-AC07-FE073743D694}" dt="2022-04-29T13:06:59.975" v="194" actId="478"/>
          <ac:spMkLst>
            <pc:docMk/>
            <pc:sldMk cId="2525739390" sldId="297"/>
            <ac:spMk id="8" creationId="{F8CD4C35-C57E-48D7-AA0C-BF2C50B5D18D}"/>
          </ac:spMkLst>
        </pc:spChg>
        <pc:spChg chg="del">
          <ac:chgData name="Johan Nilsson" userId="5667908b-6bfb-49b7-b448-e784d0387968" providerId="ADAL" clId="{533BEAFE-D06E-4AA8-AC07-FE073743D694}" dt="2022-05-18T14:01:43.742" v="292" actId="26606"/>
          <ac:spMkLst>
            <pc:docMk/>
            <pc:sldMk cId="2525739390" sldId="297"/>
            <ac:spMk id="71" creationId="{9427AF5F-9A0E-42B7-A252-FD64C9885F9C}"/>
          </ac:spMkLst>
        </pc:spChg>
        <pc:picChg chg="del">
          <ac:chgData name="Johan Nilsson" userId="5667908b-6bfb-49b7-b448-e784d0387968" providerId="ADAL" clId="{533BEAFE-D06E-4AA8-AC07-FE073743D694}" dt="2022-04-29T13:03:56.398" v="153" actId="478"/>
          <ac:picMkLst>
            <pc:docMk/>
            <pc:sldMk cId="2525739390" sldId="297"/>
            <ac:picMk id="6" creationId="{30DF3F3E-E4D7-43A2-AA92-8BF7DFCAB995}"/>
          </ac:picMkLst>
        </pc:picChg>
        <pc:picChg chg="add del">
          <ac:chgData name="Johan Nilsson" userId="5667908b-6bfb-49b7-b448-e784d0387968" providerId="ADAL" clId="{533BEAFE-D06E-4AA8-AC07-FE073743D694}" dt="2022-04-29T13:17:31.168" v="221" actId="22"/>
          <ac:picMkLst>
            <pc:docMk/>
            <pc:sldMk cId="2525739390" sldId="297"/>
            <ac:picMk id="10" creationId="{07AF403C-16CA-4D8B-8716-BFD79F0A6F92}"/>
          </ac:picMkLst>
        </pc:picChg>
        <pc:picChg chg="add mod">
          <ac:chgData name="Johan Nilsson" userId="5667908b-6bfb-49b7-b448-e784d0387968" providerId="ADAL" clId="{533BEAFE-D06E-4AA8-AC07-FE073743D694}" dt="2022-05-18T14:01:43.742" v="292" actId="26606"/>
          <ac:picMkLst>
            <pc:docMk/>
            <pc:sldMk cId="2525739390" sldId="297"/>
            <ac:picMk id="1026" creationId="{BBD93C9F-7474-929A-2422-FDDF085B0741}"/>
          </ac:picMkLst>
        </pc:picChg>
        <pc:picChg chg="del">
          <ac:chgData name="Johan Nilsson" userId="5667908b-6bfb-49b7-b448-e784d0387968" providerId="ADAL" clId="{533BEAFE-D06E-4AA8-AC07-FE073743D694}" dt="2022-04-29T13:03:50.481" v="151" actId="478"/>
          <ac:picMkLst>
            <pc:docMk/>
            <pc:sldMk cId="2525739390" sldId="297"/>
            <ac:picMk id="2052" creationId="{E63E67FC-CD2D-42BF-9DB2-D97AC7C6FCC0}"/>
          </ac:picMkLst>
        </pc:picChg>
        <pc:picChg chg="add del">
          <ac:chgData name="Johan Nilsson" userId="5667908b-6bfb-49b7-b448-e784d0387968" providerId="ADAL" clId="{533BEAFE-D06E-4AA8-AC07-FE073743D694}" dt="2022-04-29T13:04:12.139" v="158" actId="21"/>
          <ac:picMkLst>
            <pc:docMk/>
            <pc:sldMk cId="2525739390" sldId="297"/>
            <ac:picMk id="20482" creationId="{96281642-803A-4B52-AC2C-7D4F9E4D2093}"/>
          </ac:picMkLst>
        </pc:picChg>
        <pc:picChg chg="add del mod ord">
          <ac:chgData name="Johan Nilsson" userId="5667908b-6bfb-49b7-b448-e784d0387968" providerId="ADAL" clId="{533BEAFE-D06E-4AA8-AC07-FE073743D694}" dt="2022-05-18T14:01:48.812" v="293" actId="27614"/>
          <ac:picMkLst>
            <pc:docMk/>
            <pc:sldMk cId="2525739390" sldId="297"/>
            <ac:picMk id="20484" creationId="{EF1F811C-EA0A-4FB2-8BA6-6A83D527850C}"/>
          </ac:picMkLst>
        </pc:picChg>
        <pc:picChg chg="add del">
          <ac:chgData name="Johan Nilsson" userId="5667908b-6bfb-49b7-b448-e784d0387968" providerId="ADAL" clId="{533BEAFE-D06E-4AA8-AC07-FE073743D694}" dt="2022-04-29T13:16:20.583" v="217"/>
          <ac:picMkLst>
            <pc:docMk/>
            <pc:sldMk cId="2525739390" sldId="297"/>
            <ac:picMk id="20486" creationId="{A1C6DE3D-373A-44A7-8760-CAB9A5AC1595}"/>
          </ac:picMkLst>
        </pc:picChg>
      </pc:sldChg>
      <pc:sldChg chg="del">
        <pc:chgData name="Johan Nilsson" userId="5667908b-6bfb-49b7-b448-e784d0387968" providerId="ADAL" clId="{533BEAFE-D06E-4AA8-AC07-FE073743D694}" dt="2022-04-29T12:59:55.122" v="1" actId="47"/>
        <pc:sldMkLst>
          <pc:docMk/>
          <pc:sldMk cId="86841775" sldId="298"/>
        </pc:sldMkLst>
      </pc:sldChg>
      <pc:sldChg chg="addSp delSp modSp new mod setBg">
        <pc:chgData name="Johan Nilsson" userId="5667908b-6bfb-49b7-b448-e784d0387968" providerId="ADAL" clId="{533BEAFE-D06E-4AA8-AC07-FE073743D694}" dt="2022-04-29T13:12:57.118" v="207" actId="26606"/>
        <pc:sldMkLst>
          <pc:docMk/>
          <pc:sldMk cId="3026214684" sldId="298"/>
        </pc:sldMkLst>
        <pc:spChg chg="del">
          <ac:chgData name="Johan Nilsson" userId="5667908b-6bfb-49b7-b448-e784d0387968" providerId="ADAL" clId="{533BEAFE-D06E-4AA8-AC07-FE073743D694}" dt="2022-04-29T13:12:38.912" v="199" actId="478"/>
          <ac:spMkLst>
            <pc:docMk/>
            <pc:sldMk cId="3026214684" sldId="298"/>
            <ac:spMk id="2" creationId="{5FBD5E5B-21A0-4FF6-BEED-BC4D00FC3944}"/>
          </ac:spMkLst>
        </pc:spChg>
        <pc:spChg chg="del">
          <ac:chgData name="Johan Nilsson" userId="5667908b-6bfb-49b7-b448-e784d0387968" providerId="ADAL" clId="{533BEAFE-D06E-4AA8-AC07-FE073743D694}" dt="2022-04-29T13:12:39.815" v="200" actId="478"/>
          <ac:spMkLst>
            <pc:docMk/>
            <pc:sldMk cId="3026214684" sldId="298"/>
            <ac:spMk id="3" creationId="{5A267C17-FCFF-4379-84E2-A3E1E625B258}"/>
          </ac:spMkLst>
        </pc:spChg>
        <pc:picChg chg="add mod">
          <ac:chgData name="Johan Nilsson" userId="5667908b-6bfb-49b7-b448-e784d0387968" providerId="ADAL" clId="{533BEAFE-D06E-4AA8-AC07-FE073743D694}" dt="2022-04-29T13:12:57.118" v="207" actId="26606"/>
          <ac:picMkLst>
            <pc:docMk/>
            <pc:sldMk cId="3026214684" sldId="298"/>
            <ac:picMk id="5" creationId="{E1D97B29-D7A2-4971-9C53-9D8C9A8AB4CC}"/>
          </ac:picMkLst>
        </pc:picChg>
        <pc:picChg chg="add mod">
          <ac:chgData name="Johan Nilsson" userId="5667908b-6bfb-49b7-b448-e784d0387968" providerId="ADAL" clId="{533BEAFE-D06E-4AA8-AC07-FE073743D694}" dt="2022-04-29T13:12:57.118" v="207" actId="26606"/>
          <ac:picMkLst>
            <pc:docMk/>
            <pc:sldMk cId="3026214684" sldId="298"/>
            <ac:picMk id="7" creationId="{D93E8468-9CB4-49D4-A5F2-3FC331847415}"/>
          </ac:picMkLst>
        </pc:picChg>
      </pc:sldChg>
      <pc:sldChg chg="addSp delSp modSp new del mod setBg">
        <pc:chgData name="Johan Nilsson" userId="5667908b-6bfb-49b7-b448-e784d0387968" providerId="ADAL" clId="{533BEAFE-D06E-4AA8-AC07-FE073743D694}" dt="2022-05-19T10:04:37.531" v="563" actId="47"/>
        <pc:sldMkLst>
          <pc:docMk/>
          <pc:sldMk cId="1497843585" sldId="299"/>
        </pc:sldMkLst>
        <pc:spChg chg="del">
          <ac:chgData name="Johan Nilsson" userId="5667908b-6bfb-49b7-b448-e784d0387968" providerId="ADAL" clId="{533BEAFE-D06E-4AA8-AC07-FE073743D694}" dt="2022-04-29T13:14:04.045" v="209" actId="478"/>
          <ac:spMkLst>
            <pc:docMk/>
            <pc:sldMk cId="1497843585" sldId="299"/>
            <ac:spMk id="2" creationId="{099F5C67-E488-4B02-BA51-30FC1E0CE498}"/>
          </ac:spMkLst>
        </pc:spChg>
        <pc:spChg chg="del">
          <ac:chgData name="Johan Nilsson" userId="5667908b-6bfb-49b7-b448-e784d0387968" providerId="ADAL" clId="{533BEAFE-D06E-4AA8-AC07-FE073743D694}" dt="2022-04-29T13:14:04.699" v="210" actId="478"/>
          <ac:spMkLst>
            <pc:docMk/>
            <pc:sldMk cId="1497843585" sldId="299"/>
            <ac:spMk id="3" creationId="{E2D5876F-14E6-42A5-BA14-0A41EEF72CDE}"/>
          </ac:spMkLst>
        </pc:spChg>
        <pc:spChg chg="add del">
          <ac:chgData name="Johan Nilsson" userId="5667908b-6bfb-49b7-b448-e784d0387968" providerId="ADAL" clId="{533BEAFE-D06E-4AA8-AC07-FE073743D694}" dt="2022-05-19T09:56:44.753" v="506" actId="26606"/>
          <ac:spMkLst>
            <pc:docMk/>
            <pc:sldMk cId="1497843585" sldId="299"/>
            <ac:spMk id="8" creationId="{B670DBD5-770C-4383-9F54-5B86E86BD5BB}"/>
          </ac:spMkLst>
        </pc:spChg>
        <pc:spChg chg="add del">
          <ac:chgData name="Johan Nilsson" userId="5667908b-6bfb-49b7-b448-e784d0387968" providerId="ADAL" clId="{533BEAFE-D06E-4AA8-AC07-FE073743D694}" dt="2022-05-19T09:56:45.280" v="508" actId="26606"/>
          <ac:spMkLst>
            <pc:docMk/>
            <pc:sldMk cId="1497843585" sldId="299"/>
            <ac:spMk id="10" creationId="{83C98ABE-055B-441F-B07E-44F97F083C39}"/>
          </ac:spMkLst>
        </pc:spChg>
        <pc:spChg chg="add del">
          <ac:chgData name="Johan Nilsson" userId="5667908b-6bfb-49b7-b448-e784d0387968" providerId="ADAL" clId="{533BEAFE-D06E-4AA8-AC07-FE073743D694}" dt="2022-05-19T09:56:45.280" v="508" actId="26606"/>
          <ac:spMkLst>
            <pc:docMk/>
            <pc:sldMk cId="1497843585" sldId="299"/>
            <ac:spMk id="11" creationId="{F3060C83-F051-4F0E-ABAD-AA0DFC48B218}"/>
          </ac:spMkLst>
        </pc:spChg>
        <pc:spChg chg="add del">
          <ac:chgData name="Johan Nilsson" userId="5667908b-6bfb-49b7-b448-e784d0387968" providerId="ADAL" clId="{533BEAFE-D06E-4AA8-AC07-FE073743D694}" dt="2022-05-19T09:56:45.280" v="508" actId="26606"/>
          <ac:spMkLst>
            <pc:docMk/>
            <pc:sldMk cId="1497843585" sldId="299"/>
            <ac:spMk id="12" creationId="{29FDB030-9B49-4CED-8CCD-4D99382388AC}"/>
          </ac:spMkLst>
        </pc:spChg>
        <pc:spChg chg="add del">
          <ac:chgData name="Johan Nilsson" userId="5667908b-6bfb-49b7-b448-e784d0387968" providerId="ADAL" clId="{533BEAFE-D06E-4AA8-AC07-FE073743D694}" dt="2022-05-19T09:56:45.280" v="508" actId="26606"/>
          <ac:spMkLst>
            <pc:docMk/>
            <pc:sldMk cId="1497843585" sldId="299"/>
            <ac:spMk id="14" creationId="{3783CA14-24A1-485C-8B30-D6A5D87987AD}"/>
          </ac:spMkLst>
        </pc:spChg>
        <pc:spChg chg="add del">
          <ac:chgData name="Johan Nilsson" userId="5667908b-6bfb-49b7-b448-e784d0387968" providerId="ADAL" clId="{533BEAFE-D06E-4AA8-AC07-FE073743D694}" dt="2022-05-19T09:56:45.280" v="508" actId="26606"/>
          <ac:spMkLst>
            <pc:docMk/>
            <pc:sldMk cId="1497843585" sldId="299"/>
            <ac:spMk id="16" creationId="{9A97C86A-04D6-40F7-AE84-31AB43E6A846}"/>
          </ac:spMkLst>
        </pc:spChg>
        <pc:spChg chg="add del">
          <ac:chgData name="Johan Nilsson" userId="5667908b-6bfb-49b7-b448-e784d0387968" providerId="ADAL" clId="{533BEAFE-D06E-4AA8-AC07-FE073743D694}" dt="2022-05-19T09:56:45.280" v="508" actId="26606"/>
          <ac:spMkLst>
            <pc:docMk/>
            <pc:sldMk cId="1497843585" sldId="299"/>
            <ac:spMk id="18" creationId="{FF9F2414-84E8-453E-B1F3-389FDE8192D9}"/>
          </ac:spMkLst>
        </pc:spChg>
        <pc:spChg chg="add del">
          <ac:chgData name="Johan Nilsson" userId="5667908b-6bfb-49b7-b448-e784d0387968" providerId="ADAL" clId="{533BEAFE-D06E-4AA8-AC07-FE073743D694}" dt="2022-05-19T09:56:45.280" v="508" actId="26606"/>
          <ac:spMkLst>
            <pc:docMk/>
            <pc:sldMk cId="1497843585" sldId="299"/>
            <ac:spMk id="20" creationId="{3ECA69A1-7536-43AC-85EF-C7106179F5ED}"/>
          </ac:spMkLst>
        </pc:spChg>
        <pc:picChg chg="del">
          <ac:chgData name="Johan Nilsson" userId="5667908b-6bfb-49b7-b448-e784d0387968" providerId="ADAL" clId="{533BEAFE-D06E-4AA8-AC07-FE073743D694}" dt="2022-05-13T11:32:05.847" v="281"/>
          <ac:picMkLst>
            <pc:docMk/>
            <pc:sldMk cId="1497843585" sldId="299"/>
            <ac:picMk id="2" creationId="{56B7D2B2-4016-A51C-5BBB-2F8EE9E82D94}"/>
          </ac:picMkLst>
        </pc:picChg>
        <pc:picChg chg="add del mod">
          <ac:chgData name="Johan Nilsson" userId="5667908b-6bfb-49b7-b448-e784d0387968" providerId="ADAL" clId="{533BEAFE-D06E-4AA8-AC07-FE073743D694}" dt="2022-05-19T09:58:59.900" v="525" actId="478"/>
          <ac:picMkLst>
            <pc:docMk/>
            <pc:sldMk cId="1497843585" sldId="299"/>
            <ac:picMk id="3" creationId="{3884211A-3A4E-F06A-13B8-E0068F6A384A}"/>
          </ac:picMkLst>
        </pc:picChg>
        <pc:picChg chg="add mod">
          <ac:chgData name="Johan Nilsson" userId="5667908b-6bfb-49b7-b448-e784d0387968" providerId="ADAL" clId="{533BEAFE-D06E-4AA8-AC07-FE073743D694}" dt="2022-05-19T09:59:11.513" v="530" actId="14100"/>
          <ac:picMkLst>
            <pc:docMk/>
            <pc:sldMk cId="1497843585" sldId="299"/>
            <ac:picMk id="5" creationId="{06E351F0-51A5-CF7B-463B-E4125445C68E}"/>
          </ac:picMkLst>
        </pc:picChg>
        <pc:picChg chg="add del mod">
          <ac:chgData name="Johan Nilsson" userId="5667908b-6bfb-49b7-b448-e784d0387968" providerId="ADAL" clId="{533BEAFE-D06E-4AA8-AC07-FE073743D694}" dt="2022-04-29T13:14:20.725" v="214" actId="478"/>
          <ac:picMkLst>
            <pc:docMk/>
            <pc:sldMk cId="1497843585" sldId="299"/>
            <ac:picMk id="5" creationId="{735997C1-4E2D-4573-A1F9-F8E77BA2B043}"/>
          </ac:picMkLst>
        </pc:picChg>
        <pc:picChg chg="add del">
          <ac:chgData name="Johan Nilsson" userId="5667908b-6bfb-49b7-b448-e784d0387968" providerId="ADAL" clId="{533BEAFE-D06E-4AA8-AC07-FE073743D694}" dt="2022-05-19T09:56:09.726" v="503" actId="478"/>
          <ac:picMkLst>
            <pc:docMk/>
            <pc:sldMk cId="1497843585" sldId="299"/>
            <ac:picMk id="1026" creationId="{DB380660-B4B4-2386-F0F7-741AE6F9B291}"/>
          </ac:picMkLst>
        </pc:picChg>
      </pc:sldChg>
      <pc:sldChg chg="del">
        <pc:chgData name="Johan Nilsson" userId="5667908b-6bfb-49b7-b448-e784d0387968" providerId="ADAL" clId="{533BEAFE-D06E-4AA8-AC07-FE073743D694}" dt="2022-04-29T13:00:02.193" v="2" actId="47"/>
        <pc:sldMkLst>
          <pc:docMk/>
          <pc:sldMk cId="3455354785" sldId="299"/>
        </pc:sldMkLst>
      </pc:sldChg>
      <pc:sldChg chg="del">
        <pc:chgData name="Johan Nilsson" userId="5667908b-6bfb-49b7-b448-e784d0387968" providerId="ADAL" clId="{533BEAFE-D06E-4AA8-AC07-FE073743D694}" dt="2022-04-29T13:00:05.958" v="3" actId="47"/>
        <pc:sldMkLst>
          <pc:docMk/>
          <pc:sldMk cId="1567162097" sldId="300"/>
        </pc:sldMkLst>
      </pc:sldChg>
      <pc:sldChg chg="addSp delSp modSp mod setBg delDesignElem modNotesTx">
        <pc:chgData name="Johan Nilsson" userId="5667908b-6bfb-49b7-b448-e784d0387968" providerId="ADAL" clId="{533BEAFE-D06E-4AA8-AC07-FE073743D694}" dt="2022-05-19T10:08:59.636" v="577"/>
        <pc:sldMkLst>
          <pc:docMk/>
          <pc:sldMk cId="2131697210" sldId="300"/>
        </pc:sldMkLst>
        <pc:spChg chg="del">
          <ac:chgData name="Johan Nilsson" userId="5667908b-6bfb-49b7-b448-e784d0387968" providerId="ADAL" clId="{533BEAFE-D06E-4AA8-AC07-FE073743D694}" dt="2022-05-18T14:10:07.957" v="302" actId="478"/>
          <ac:spMkLst>
            <pc:docMk/>
            <pc:sldMk cId="2131697210" sldId="300"/>
            <ac:spMk id="2" creationId="{0487DA1B-5876-4571-A0BE-676DAF2B570B}"/>
          </ac:spMkLst>
        </pc:spChg>
        <pc:spChg chg="del mod">
          <ac:chgData name="Johan Nilsson" userId="5667908b-6bfb-49b7-b448-e784d0387968" providerId="ADAL" clId="{533BEAFE-D06E-4AA8-AC07-FE073743D694}" dt="2022-05-18T14:10:12.166" v="304" actId="478"/>
          <ac:spMkLst>
            <pc:docMk/>
            <pc:sldMk cId="2131697210" sldId="300"/>
            <ac:spMk id="3" creationId="{850053B7-B3DF-4E1F-971E-87C518D4428C}"/>
          </ac:spMkLst>
        </pc:spChg>
        <pc:spChg chg="add del mod">
          <ac:chgData name="Johan Nilsson" userId="5667908b-6bfb-49b7-b448-e784d0387968" providerId="ADAL" clId="{533BEAFE-D06E-4AA8-AC07-FE073743D694}" dt="2022-05-18T14:10:10.533" v="303" actId="478"/>
          <ac:spMkLst>
            <pc:docMk/>
            <pc:sldMk cId="2131697210" sldId="300"/>
            <ac:spMk id="5" creationId="{0B0AD8A6-FAFD-4330-99C7-D7A54EC5E406}"/>
          </ac:spMkLst>
        </pc:spChg>
        <pc:spChg chg="add del mod">
          <ac:chgData name="Johan Nilsson" userId="5667908b-6bfb-49b7-b448-e784d0387968" providerId="ADAL" clId="{533BEAFE-D06E-4AA8-AC07-FE073743D694}" dt="2022-05-18T14:10:12.970" v="305" actId="478"/>
          <ac:spMkLst>
            <pc:docMk/>
            <pc:sldMk cId="2131697210" sldId="300"/>
            <ac:spMk id="7" creationId="{B75DEEFC-AF0E-4154-886F-4C925E66583E}"/>
          </ac:spMkLst>
        </pc:spChg>
        <pc:spChg chg="add">
          <ac:chgData name="Johan Nilsson" userId="5667908b-6bfb-49b7-b448-e784d0387968" providerId="ADAL" clId="{533BEAFE-D06E-4AA8-AC07-FE073743D694}" dt="2022-05-18T14:10:16.700" v="307" actId="26606"/>
          <ac:spMkLst>
            <pc:docMk/>
            <pc:sldMk cId="2131697210" sldId="300"/>
            <ac:spMk id="135" creationId="{A9F529C3-C941-49FD-8C67-82F134F64BDB}"/>
          </ac:spMkLst>
        </pc:spChg>
        <pc:spChg chg="add">
          <ac:chgData name="Johan Nilsson" userId="5667908b-6bfb-49b7-b448-e784d0387968" providerId="ADAL" clId="{533BEAFE-D06E-4AA8-AC07-FE073743D694}" dt="2022-05-18T14:10:16.700" v="307" actId="26606"/>
          <ac:spMkLst>
            <pc:docMk/>
            <pc:sldMk cId="2131697210" sldId="300"/>
            <ac:spMk id="137" creationId="{20586029-32A0-47E5-9AEC-AE3ABA6B94D0}"/>
          </ac:spMkLst>
        </pc:spChg>
        <pc:picChg chg="del">
          <ac:chgData name="Johan Nilsson" userId="5667908b-6bfb-49b7-b448-e784d0387968" providerId="ADAL" clId="{533BEAFE-D06E-4AA8-AC07-FE073743D694}" dt="2022-05-13T11:32:45.705" v="285" actId="478"/>
          <ac:picMkLst>
            <pc:docMk/>
            <pc:sldMk cId="2131697210" sldId="300"/>
            <ac:picMk id="6" creationId="{30DF3F3E-E4D7-43A2-AA92-8BF7DFCAB995}"/>
          </ac:picMkLst>
        </pc:picChg>
        <pc:picChg chg="mod ord">
          <ac:chgData name="Johan Nilsson" userId="5667908b-6bfb-49b7-b448-e784d0387968" providerId="ADAL" clId="{533BEAFE-D06E-4AA8-AC07-FE073743D694}" dt="2022-05-18T14:10:16.700" v="307" actId="26606"/>
          <ac:picMkLst>
            <pc:docMk/>
            <pc:sldMk cId="2131697210" sldId="300"/>
            <ac:picMk id="1026" creationId="{D602246D-1052-4553-A854-B8D9DF3FA9D9}"/>
          </ac:picMkLst>
        </pc:picChg>
        <pc:picChg chg="add mod">
          <ac:chgData name="Johan Nilsson" userId="5667908b-6bfb-49b7-b448-e784d0387968" providerId="ADAL" clId="{533BEAFE-D06E-4AA8-AC07-FE073743D694}" dt="2022-05-18T14:10:16.700" v="307" actId="26606"/>
          <ac:picMkLst>
            <pc:docMk/>
            <pc:sldMk cId="2131697210" sldId="300"/>
            <ac:picMk id="2050" creationId="{4264DF28-CBEF-C864-6704-A174658CF296}"/>
          </ac:picMkLst>
        </pc:picChg>
        <pc:cxnChg chg="add">
          <ac:chgData name="Johan Nilsson" userId="5667908b-6bfb-49b7-b448-e784d0387968" providerId="ADAL" clId="{533BEAFE-D06E-4AA8-AC07-FE073743D694}" dt="2022-05-18T14:10:16.700" v="307" actId="26606"/>
          <ac:cxnSpMkLst>
            <pc:docMk/>
            <pc:sldMk cId="2131697210" sldId="300"/>
            <ac:cxnSpMk id="139" creationId="{8C730EAB-A532-4295-A302-FB4B90DB9F5E}"/>
          </ac:cxnSpMkLst>
        </pc:cxnChg>
      </pc:sldChg>
      <pc:sldChg chg="addSp delSp modSp new mod">
        <pc:chgData name="Johan Nilsson" userId="5667908b-6bfb-49b7-b448-e784d0387968" providerId="ADAL" clId="{533BEAFE-D06E-4AA8-AC07-FE073743D694}" dt="2022-05-19T10:15:54.645" v="659" actId="404"/>
        <pc:sldMkLst>
          <pc:docMk/>
          <pc:sldMk cId="1475384332" sldId="301"/>
        </pc:sldMkLst>
        <pc:spChg chg="del">
          <ac:chgData name="Johan Nilsson" userId="5667908b-6bfb-49b7-b448-e784d0387968" providerId="ADAL" clId="{533BEAFE-D06E-4AA8-AC07-FE073743D694}" dt="2022-05-18T14:10:53.309" v="319" actId="478"/>
          <ac:spMkLst>
            <pc:docMk/>
            <pc:sldMk cId="1475384332" sldId="301"/>
            <ac:spMk id="2" creationId="{C42D2456-7778-67AE-C760-E4049DCA97E7}"/>
          </ac:spMkLst>
        </pc:spChg>
        <pc:spChg chg="del">
          <ac:chgData name="Johan Nilsson" userId="5667908b-6bfb-49b7-b448-e784d0387968" providerId="ADAL" clId="{533BEAFE-D06E-4AA8-AC07-FE073743D694}" dt="2022-05-18T14:10:54.453" v="320" actId="478"/>
          <ac:spMkLst>
            <pc:docMk/>
            <pc:sldMk cId="1475384332" sldId="301"/>
            <ac:spMk id="3" creationId="{A299E54B-AE6D-B11D-5FCD-29620DC23D87}"/>
          </ac:spMkLst>
        </pc:spChg>
        <pc:spChg chg="add mod">
          <ac:chgData name="Johan Nilsson" userId="5667908b-6bfb-49b7-b448-e784d0387968" providerId="ADAL" clId="{533BEAFE-D06E-4AA8-AC07-FE073743D694}" dt="2022-05-19T10:15:30.205" v="644" actId="403"/>
          <ac:spMkLst>
            <pc:docMk/>
            <pc:sldMk cId="1475384332" sldId="301"/>
            <ac:spMk id="9" creationId="{E33C33C4-171F-8EBF-2553-245AA013BF3F}"/>
          </ac:spMkLst>
        </pc:spChg>
        <pc:spChg chg="add mod">
          <ac:chgData name="Johan Nilsson" userId="5667908b-6bfb-49b7-b448-e784d0387968" providerId="ADAL" clId="{533BEAFE-D06E-4AA8-AC07-FE073743D694}" dt="2022-05-19T10:15:45.627" v="653" actId="404"/>
          <ac:spMkLst>
            <pc:docMk/>
            <pc:sldMk cId="1475384332" sldId="301"/>
            <ac:spMk id="10" creationId="{1F3F8249-D46F-A541-03A8-4FE8AE47B7CC}"/>
          </ac:spMkLst>
        </pc:spChg>
        <pc:spChg chg="add mod">
          <ac:chgData name="Johan Nilsson" userId="5667908b-6bfb-49b7-b448-e784d0387968" providerId="ADAL" clId="{533BEAFE-D06E-4AA8-AC07-FE073743D694}" dt="2022-05-19T10:15:40.042" v="649" actId="14100"/>
          <ac:spMkLst>
            <pc:docMk/>
            <pc:sldMk cId="1475384332" sldId="301"/>
            <ac:spMk id="11" creationId="{9C86F107-E93C-71A7-498D-2C1512117007}"/>
          </ac:spMkLst>
        </pc:spChg>
        <pc:spChg chg="add mod">
          <ac:chgData name="Johan Nilsson" userId="5667908b-6bfb-49b7-b448-e784d0387968" providerId="ADAL" clId="{533BEAFE-D06E-4AA8-AC07-FE073743D694}" dt="2022-05-19T10:15:49.115" v="655" actId="403"/>
          <ac:spMkLst>
            <pc:docMk/>
            <pc:sldMk cId="1475384332" sldId="301"/>
            <ac:spMk id="12" creationId="{E9AED25B-4876-D31F-CBF1-E032ABE00EBA}"/>
          </ac:spMkLst>
        </pc:spChg>
        <pc:spChg chg="add mod">
          <ac:chgData name="Johan Nilsson" userId="5667908b-6bfb-49b7-b448-e784d0387968" providerId="ADAL" clId="{533BEAFE-D06E-4AA8-AC07-FE073743D694}" dt="2022-05-19T10:15:54.645" v="659" actId="404"/>
          <ac:spMkLst>
            <pc:docMk/>
            <pc:sldMk cId="1475384332" sldId="301"/>
            <ac:spMk id="13" creationId="{BBFEC34C-C740-A77F-E3E3-5AC6BB3B81B8}"/>
          </ac:spMkLst>
        </pc:spChg>
        <pc:spChg chg="add del">
          <ac:chgData name="Johan Nilsson" userId="5667908b-6bfb-49b7-b448-e784d0387968" providerId="ADAL" clId="{533BEAFE-D06E-4AA8-AC07-FE073743D694}" dt="2022-05-18T14:23:02.286" v="430" actId="478"/>
          <ac:spMkLst>
            <pc:docMk/>
            <pc:sldMk cId="1475384332" sldId="301"/>
            <ac:spMk id="14" creationId="{0A56F160-AE45-94F3-C503-A5A93F2B15EA}"/>
          </ac:spMkLst>
        </pc:spChg>
        <pc:spChg chg="add del">
          <ac:chgData name="Johan Nilsson" userId="5667908b-6bfb-49b7-b448-e784d0387968" providerId="ADAL" clId="{533BEAFE-D06E-4AA8-AC07-FE073743D694}" dt="2022-05-18T14:23:08.295" v="432"/>
          <ac:spMkLst>
            <pc:docMk/>
            <pc:sldMk cId="1475384332" sldId="301"/>
            <ac:spMk id="15" creationId="{A64A19C9-6907-0F68-3302-DD98458A1F77}"/>
          </ac:spMkLst>
        </pc:spChg>
        <pc:spChg chg="add mod">
          <ac:chgData name="Johan Nilsson" userId="5667908b-6bfb-49b7-b448-e784d0387968" providerId="ADAL" clId="{533BEAFE-D06E-4AA8-AC07-FE073743D694}" dt="2022-05-19T10:15:33.510" v="646" actId="403"/>
          <ac:spMkLst>
            <pc:docMk/>
            <pc:sldMk cId="1475384332" sldId="301"/>
            <ac:spMk id="18" creationId="{D5408040-BDE9-03A7-DB28-13878B232E93}"/>
          </ac:spMkLst>
        </pc:spChg>
        <pc:picChg chg="add mod">
          <ac:chgData name="Johan Nilsson" userId="5667908b-6bfb-49b7-b448-e784d0387968" providerId="ADAL" clId="{533BEAFE-D06E-4AA8-AC07-FE073743D694}" dt="2022-05-18T14:20:47.436" v="422" actId="1076"/>
          <ac:picMkLst>
            <pc:docMk/>
            <pc:sldMk cId="1475384332" sldId="301"/>
            <ac:picMk id="4" creationId="{5DAB2877-E78A-B236-8454-E9748946CA8B}"/>
          </ac:picMkLst>
        </pc:picChg>
        <pc:picChg chg="add mod">
          <ac:chgData name="Johan Nilsson" userId="5667908b-6bfb-49b7-b448-e784d0387968" providerId="ADAL" clId="{533BEAFE-D06E-4AA8-AC07-FE073743D694}" dt="2022-05-18T14:21:49.228" v="428" actId="1076"/>
          <ac:picMkLst>
            <pc:docMk/>
            <pc:sldMk cId="1475384332" sldId="301"/>
            <ac:picMk id="5" creationId="{9C2EC553-48D6-5893-75BA-1218E9C702F9}"/>
          </ac:picMkLst>
        </pc:picChg>
        <pc:picChg chg="add mod">
          <ac:chgData name="Johan Nilsson" userId="5667908b-6bfb-49b7-b448-e784d0387968" providerId="ADAL" clId="{533BEAFE-D06E-4AA8-AC07-FE073743D694}" dt="2022-05-18T14:21:11.656" v="424" actId="1076"/>
          <ac:picMkLst>
            <pc:docMk/>
            <pc:sldMk cId="1475384332" sldId="301"/>
            <ac:picMk id="6" creationId="{69FEBAD8-E665-67DB-7CB9-8942CB37CF1A}"/>
          </ac:picMkLst>
        </pc:picChg>
        <pc:picChg chg="add mod">
          <ac:chgData name="Johan Nilsson" userId="5667908b-6bfb-49b7-b448-e784d0387968" providerId="ADAL" clId="{533BEAFE-D06E-4AA8-AC07-FE073743D694}" dt="2022-05-18T14:25:09.151" v="453" actId="1076"/>
          <ac:picMkLst>
            <pc:docMk/>
            <pc:sldMk cId="1475384332" sldId="301"/>
            <ac:picMk id="7" creationId="{25909398-40B6-5BE4-9498-2FBFC2452010}"/>
          </ac:picMkLst>
        </pc:picChg>
        <pc:picChg chg="add mod">
          <ac:chgData name="Johan Nilsson" userId="5667908b-6bfb-49b7-b448-e784d0387968" providerId="ADAL" clId="{533BEAFE-D06E-4AA8-AC07-FE073743D694}" dt="2022-05-18T14:21:30.692" v="426" actId="1076"/>
          <ac:picMkLst>
            <pc:docMk/>
            <pc:sldMk cId="1475384332" sldId="301"/>
            <ac:picMk id="8" creationId="{22ABC5A7-DC6D-C1F6-A664-C24C1B033B00}"/>
          </ac:picMkLst>
        </pc:picChg>
        <pc:picChg chg="add mod">
          <ac:chgData name="Johan Nilsson" userId="5667908b-6bfb-49b7-b448-e784d0387968" providerId="ADAL" clId="{533BEAFE-D06E-4AA8-AC07-FE073743D694}" dt="2022-05-18T14:23:43.776" v="438" actId="1076"/>
          <ac:picMkLst>
            <pc:docMk/>
            <pc:sldMk cId="1475384332" sldId="301"/>
            <ac:picMk id="17" creationId="{E0E5E53B-AB65-0DE1-22D6-90F5ABC72035}"/>
          </ac:picMkLst>
        </pc:picChg>
      </pc:sldChg>
      <pc:sldChg chg="del">
        <pc:chgData name="Johan Nilsson" userId="5667908b-6bfb-49b7-b448-e784d0387968" providerId="ADAL" clId="{533BEAFE-D06E-4AA8-AC07-FE073743D694}" dt="2022-04-29T13:00:20.697" v="5" actId="47"/>
        <pc:sldMkLst>
          <pc:docMk/>
          <pc:sldMk cId="3839222076" sldId="301"/>
        </pc:sldMkLst>
      </pc:sldChg>
      <pc:sldChg chg="addSp delSp modSp new mod setBg modNotesTx">
        <pc:chgData name="Johan Nilsson" userId="5667908b-6bfb-49b7-b448-e784d0387968" providerId="ADAL" clId="{533BEAFE-D06E-4AA8-AC07-FE073743D694}" dt="2022-05-19T10:09:15.812" v="578"/>
        <pc:sldMkLst>
          <pc:docMk/>
          <pc:sldMk cId="3438406468" sldId="302"/>
        </pc:sldMkLst>
        <pc:spChg chg="del">
          <ac:chgData name="Johan Nilsson" userId="5667908b-6bfb-49b7-b448-e784d0387968" providerId="ADAL" clId="{533BEAFE-D06E-4AA8-AC07-FE073743D694}" dt="2022-05-18T14:25:25.447" v="455" actId="478"/>
          <ac:spMkLst>
            <pc:docMk/>
            <pc:sldMk cId="3438406468" sldId="302"/>
            <ac:spMk id="2" creationId="{73389C5E-7B04-4068-A729-640B79AA8F2A}"/>
          </ac:spMkLst>
        </pc:spChg>
        <pc:spChg chg="del">
          <ac:chgData name="Johan Nilsson" userId="5667908b-6bfb-49b7-b448-e784d0387968" providerId="ADAL" clId="{533BEAFE-D06E-4AA8-AC07-FE073743D694}" dt="2022-05-18T14:25:26.121" v="456" actId="478"/>
          <ac:spMkLst>
            <pc:docMk/>
            <pc:sldMk cId="3438406468" sldId="302"/>
            <ac:spMk id="3" creationId="{1DFE5251-0990-27FD-FF78-80FB399AB867}"/>
          </ac:spMkLst>
        </pc:spChg>
        <pc:spChg chg="add del">
          <ac:chgData name="Johan Nilsson" userId="5667908b-6bfb-49b7-b448-e784d0387968" providerId="ADAL" clId="{533BEAFE-D06E-4AA8-AC07-FE073743D694}" dt="2022-05-18T14:25:51.462" v="463"/>
          <ac:spMkLst>
            <pc:docMk/>
            <pc:sldMk cId="3438406468" sldId="302"/>
            <ac:spMk id="6" creationId="{F19699EE-63C8-3AB7-5658-6E553F992698}"/>
          </ac:spMkLst>
        </pc:spChg>
        <pc:spChg chg="add">
          <ac:chgData name="Johan Nilsson" userId="5667908b-6bfb-49b7-b448-e784d0387968" providerId="ADAL" clId="{533BEAFE-D06E-4AA8-AC07-FE073743D694}" dt="2022-05-18T14:26:10.982" v="469" actId="26606"/>
          <ac:spMkLst>
            <pc:docMk/>
            <pc:sldMk cId="3438406468" sldId="302"/>
            <ac:spMk id="13" creationId="{A9F529C3-C941-49FD-8C67-82F134F64BDB}"/>
          </ac:spMkLst>
        </pc:spChg>
        <pc:spChg chg="add">
          <ac:chgData name="Johan Nilsson" userId="5667908b-6bfb-49b7-b448-e784d0387968" providerId="ADAL" clId="{533BEAFE-D06E-4AA8-AC07-FE073743D694}" dt="2022-05-18T14:26:10.982" v="469" actId="26606"/>
          <ac:spMkLst>
            <pc:docMk/>
            <pc:sldMk cId="3438406468" sldId="302"/>
            <ac:spMk id="15" creationId="{20586029-32A0-47E5-9AEC-AE3ABA6B94D0}"/>
          </ac:spMkLst>
        </pc:spChg>
        <pc:picChg chg="add del mod ord">
          <ac:chgData name="Johan Nilsson" userId="5667908b-6bfb-49b7-b448-e784d0387968" providerId="ADAL" clId="{533BEAFE-D06E-4AA8-AC07-FE073743D694}" dt="2022-05-18T14:26:10.982" v="469" actId="26606"/>
          <ac:picMkLst>
            <pc:docMk/>
            <pc:sldMk cId="3438406468" sldId="302"/>
            <ac:picMk id="5" creationId="{299EAA8C-46F7-EF8E-3D83-62A3661281D2}"/>
          </ac:picMkLst>
        </pc:picChg>
        <pc:picChg chg="add mod modCrop">
          <ac:chgData name="Johan Nilsson" userId="5667908b-6bfb-49b7-b448-e784d0387968" providerId="ADAL" clId="{533BEAFE-D06E-4AA8-AC07-FE073743D694}" dt="2022-05-18T14:26:43.900" v="472" actId="1076"/>
          <ac:picMkLst>
            <pc:docMk/>
            <pc:sldMk cId="3438406468" sldId="302"/>
            <ac:picMk id="8" creationId="{4A843457-769D-EE2B-5EF2-6CE0881A717B}"/>
          </ac:picMkLst>
        </pc:picChg>
        <pc:cxnChg chg="add">
          <ac:chgData name="Johan Nilsson" userId="5667908b-6bfb-49b7-b448-e784d0387968" providerId="ADAL" clId="{533BEAFE-D06E-4AA8-AC07-FE073743D694}" dt="2022-05-18T14:26:10.982" v="469" actId="26606"/>
          <ac:cxnSpMkLst>
            <pc:docMk/>
            <pc:sldMk cId="3438406468" sldId="302"/>
            <ac:cxnSpMk id="17" creationId="{8C730EAB-A532-4295-A302-FB4B90DB9F5E}"/>
          </ac:cxnSpMkLst>
        </pc:cxnChg>
      </pc:sldChg>
      <pc:sldChg chg="del">
        <pc:chgData name="Johan Nilsson" userId="5667908b-6bfb-49b7-b448-e784d0387968" providerId="ADAL" clId="{533BEAFE-D06E-4AA8-AC07-FE073743D694}" dt="2022-04-29T13:00:20.697" v="5" actId="47"/>
        <pc:sldMkLst>
          <pc:docMk/>
          <pc:sldMk cId="3817810209" sldId="302"/>
        </pc:sldMkLst>
      </pc:sldChg>
      <pc:sldChg chg="addSp delSp modSp new mod setBg modNotesTx">
        <pc:chgData name="Johan Nilsson" userId="5667908b-6bfb-49b7-b448-e784d0387968" providerId="ADAL" clId="{533BEAFE-D06E-4AA8-AC07-FE073743D694}" dt="2022-05-19T10:08:49.818" v="576"/>
        <pc:sldMkLst>
          <pc:docMk/>
          <pc:sldMk cId="980581067" sldId="303"/>
        </pc:sldMkLst>
        <pc:spChg chg="del">
          <ac:chgData name="Johan Nilsson" userId="5667908b-6bfb-49b7-b448-e784d0387968" providerId="ADAL" clId="{533BEAFE-D06E-4AA8-AC07-FE073743D694}" dt="2022-05-18T14:30:07.771" v="474" actId="478"/>
          <ac:spMkLst>
            <pc:docMk/>
            <pc:sldMk cId="980581067" sldId="303"/>
            <ac:spMk id="2" creationId="{0DD666BA-01FD-D445-70ED-25703C089247}"/>
          </ac:spMkLst>
        </pc:spChg>
        <pc:spChg chg="del">
          <ac:chgData name="Johan Nilsson" userId="5667908b-6bfb-49b7-b448-e784d0387968" providerId="ADAL" clId="{533BEAFE-D06E-4AA8-AC07-FE073743D694}" dt="2022-05-18T14:30:08.373" v="475" actId="478"/>
          <ac:spMkLst>
            <pc:docMk/>
            <pc:sldMk cId="980581067" sldId="303"/>
            <ac:spMk id="3" creationId="{26095717-6639-3627-A846-B8E31D6B57FA}"/>
          </ac:spMkLst>
        </pc:spChg>
        <pc:spChg chg="add">
          <ac:chgData name="Johan Nilsson" userId="5667908b-6bfb-49b7-b448-e784d0387968" providerId="ADAL" clId="{533BEAFE-D06E-4AA8-AC07-FE073743D694}" dt="2022-05-18T14:30:11.925" v="477" actId="26606"/>
          <ac:spMkLst>
            <pc:docMk/>
            <pc:sldMk cId="980581067" sldId="303"/>
            <ac:spMk id="71" creationId="{42A4FC2C-047E-45A5-965D-8E1E3BF09BC6}"/>
          </ac:spMkLst>
        </pc:spChg>
        <pc:picChg chg="add mod">
          <ac:chgData name="Johan Nilsson" userId="5667908b-6bfb-49b7-b448-e784d0387968" providerId="ADAL" clId="{533BEAFE-D06E-4AA8-AC07-FE073743D694}" dt="2022-05-18T14:43:48.854" v="479" actId="1076"/>
          <ac:picMkLst>
            <pc:docMk/>
            <pc:sldMk cId="980581067" sldId="303"/>
            <ac:picMk id="4" creationId="{E3B8FDB6-54E7-828A-2FCA-25A1AE064C10}"/>
          </ac:picMkLst>
        </pc:picChg>
        <pc:picChg chg="add mod">
          <ac:chgData name="Johan Nilsson" userId="5667908b-6bfb-49b7-b448-e784d0387968" providerId="ADAL" clId="{533BEAFE-D06E-4AA8-AC07-FE073743D694}" dt="2022-05-18T14:30:11.925" v="477" actId="26606"/>
          <ac:picMkLst>
            <pc:docMk/>
            <pc:sldMk cId="980581067" sldId="303"/>
            <ac:picMk id="5122" creationId="{27B58C66-473D-CDAF-B7D6-F9B7A15C9FDE}"/>
          </ac:picMkLst>
        </pc:picChg>
      </pc:sldChg>
      <pc:sldChg chg="del">
        <pc:chgData name="Johan Nilsson" userId="5667908b-6bfb-49b7-b448-e784d0387968" providerId="ADAL" clId="{533BEAFE-D06E-4AA8-AC07-FE073743D694}" dt="2022-04-29T13:00:20.697" v="5" actId="47"/>
        <pc:sldMkLst>
          <pc:docMk/>
          <pc:sldMk cId="3002445631" sldId="303"/>
        </pc:sldMkLst>
      </pc:sldChg>
      <pc:sldChg chg="addSp delSp modSp add del mod ord">
        <pc:chgData name="Johan Nilsson" userId="5667908b-6bfb-49b7-b448-e784d0387968" providerId="ADAL" clId="{533BEAFE-D06E-4AA8-AC07-FE073743D694}" dt="2022-05-19T10:02:03.399" v="551" actId="47"/>
        <pc:sldMkLst>
          <pc:docMk/>
          <pc:sldMk cId="271297735" sldId="304"/>
        </pc:sldMkLst>
        <pc:picChg chg="add mod">
          <ac:chgData name="Johan Nilsson" userId="5667908b-6bfb-49b7-b448-e784d0387968" providerId="ADAL" clId="{533BEAFE-D06E-4AA8-AC07-FE073743D694}" dt="2022-05-19T09:59:32.205" v="535" actId="14100"/>
          <ac:picMkLst>
            <pc:docMk/>
            <pc:sldMk cId="271297735" sldId="304"/>
            <ac:picMk id="3" creationId="{D2068AA2-D594-504A-459F-3BD36FDE2075}"/>
          </ac:picMkLst>
        </pc:picChg>
        <pc:picChg chg="del">
          <ac:chgData name="Johan Nilsson" userId="5667908b-6bfb-49b7-b448-e784d0387968" providerId="ADAL" clId="{533BEAFE-D06E-4AA8-AC07-FE073743D694}" dt="2022-05-19T09:59:22.666" v="531" actId="478"/>
          <ac:picMkLst>
            <pc:docMk/>
            <pc:sldMk cId="271297735" sldId="304"/>
            <ac:picMk id="1026" creationId="{DB380660-B4B4-2386-F0F7-741AE6F9B291}"/>
          </ac:picMkLst>
        </pc:picChg>
      </pc:sldChg>
      <pc:sldChg chg="del">
        <pc:chgData name="Johan Nilsson" userId="5667908b-6bfb-49b7-b448-e784d0387968" providerId="ADAL" clId="{533BEAFE-D06E-4AA8-AC07-FE073743D694}" dt="2022-04-29T13:00:20.697" v="5" actId="47"/>
        <pc:sldMkLst>
          <pc:docMk/>
          <pc:sldMk cId="2310059716" sldId="304"/>
        </pc:sldMkLst>
      </pc:sldChg>
      <pc:sldChg chg="del">
        <pc:chgData name="Johan Nilsson" userId="5667908b-6bfb-49b7-b448-e784d0387968" providerId="ADAL" clId="{533BEAFE-D06E-4AA8-AC07-FE073743D694}" dt="2022-04-29T13:00:20.697" v="5" actId="47"/>
        <pc:sldMkLst>
          <pc:docMk/>
          <pc:sldMk cId="2669452034" sldId="305"/>
        </pc:sldMkLst>
      </pc:sldChg>
      <pc:sldChg chg="addSp delSp modSp add mod ord setBg">
        <pc:chgData name="Johan Nilsson" userId="5667908b-6bfb-49b7-b448-e784d0387968" providerId="ADAL" clId="{533BEAFE-D06E-4AA8-AC07-FE073743D694}" dt="2022-05-19T09:58:22.565" v="524" actId="14100"/>
        <pc:sldMkLst>
          <pc:docMk/>
          <pc:sldMk cId="4088372804" sldId="305"/>
        </pc:sldMkLst>
        <pc:spChg chg="add del">
          <ac:chgData name="Johan Nilsson" userId="5667908b-6bfb-49b7-b448-e784d0387968" providerId="ADAL" clId="{533BEAFE-D06E-4AA8-AC07-FE073743D694}" dt="2022-05-19T09:57:39.952" v="517" actId="26606"/>
          <ac:spMkLst>
            <pc:docMk/>
            <pc:sldMk cId="4088372804" sldId="305"/>
            <ac:spMk id="71" creationId="{B670DBD5-770C-4383-9F54-5B86E86BD5BB}"/>
          </ac:spMkLst>
        </pc:spChg>
        <pc:spChg chg="add del">
          <ac:chgData name="Johan Nilsson" userId="5667908b-6bfb-49b7-b448-e784d0387968" providerId="ADAL" clId="{533BEAFE-D06E-4AA8-AC07-FE073743D694}" dt="2022-05-19T09:57:39.947" v="516" actId="26606"/>
          <ac:spMkLst>
            <pc:docMk/>
            <pc:sldMk cId="4088372804" sldId="305"/>
            <ac:spMk id="76" creationId="{B670DBD5-770C-4383-9F54-5B86E86BD5BB}"/>
          </ac:spMkLst>
        </pc:spChg>
        <pc:spChg chg="add del">
          <ac:chgData name="Johan Nilsson" userId="5667908b-6bfb-49b7-b448-e784d0387968" providerId="ADAL" clId="{533BEAFE-D06E-4AA8-AC07-FE073743D694}" dt="2022-05-19T09:58:16.219" v="522" actId="26606"/>
          <ac:spMkLst>
            <pc:docMk/>
            <pc:sldMk cId="4088372804" sldId="305"/>
            <ac:spMk id="78" creationId="{2E80C965-DB6D-4F81-9E9E-B027384D0BD6}"/>
          </ac:spMkLst>
        </pc:spChg>
        <pc:spChg chg="add del">
          <ac:chgData name="Johan Nilsson" userId="5667908b-6bfb-49b7-b448-e784d0387968" providerId="ADAL" clId="{533BEAFE-D06E-4AA8-AC07-FE073743D694}" dt="2022-05-19T09:58:16.219" v="522" actId="26606"/>
          <ac:spMkLst>
            <pc:docMk/>
            <pc:sldMk cId="4088372804" sldId="305"/>
            <ac:spMk id="79" creationId="{2B566528-1B12-4246-9431-5C2D7D081168}"/>
          </ac:spMkLst>
        </pc:spChg>
        <pc:spChg chg="add del">
          <ac:chgData name="Johan Nilsson" userId="5667908b-6bfb-49b7-b448-e784d0387968" providerId="ADAL" clId="{533BEAFE-D06E-4AA8-AC07-FE073743D694}" dt="2022-05-19T09:58:16.219" v="522" actId="26606"/>
          <ac:spMkLst>
            <pc:docMk/>
            <pc:sldMk cId="4088372804" sldId="305"/>
            <ac:spMk id="80" creationId="{A580F890-B085-4E95-96AA-55AEBEC5CE6E}"/>
          </ac:spMkLst>
        </pc:spChg>
        <pc:spChg chg="add del">
          <ac:chgData name="Johan Nilsson" userId="5667908b-6bfb-49b7-b448-e784d0387968" providerId="ADAL" clId="{533BEAFE-D06E-4AA8-AC07-FE073743D694}" dt="2022-05-19T09:58:16.219" v="522" actId="26606"/>
          <ac:spMkLst>
            <pc:docMk/>
            <pc:sldMk cId="4088372804" sldId="305"/>
            <ac:spMk id="82" creationId="{D3F51FEB-38FB-4F6C-9F7B-2F2AFAB65463}"/>
          </ac:spMkLst>
        </pc:spChg>
        <pc:spChg chg="add del">
          <ac:chgData name="Johan Nilsson" userId="5667908b-6bfb-49b7-b448-e784d0387968" providerId="ADAL" clId="{533BEAFE-D06E-4AA8-AC07-FE073743D694}" dt="2022-05-19T09:58:16.219" v="522" actId="26606"/>
          <ac:spMkLst>
            <pc:docMk/>
            <pc:sldMk cId="4088372804" sldId="305"/>
            <ac:spMk id="84" creationId="{1E547BA6-BAE0-43BB-A7CA-60F69CE252F0}"/>
          </ac:spMkLst>
        </pc:spChg>
        <pc:spChg chg="add del">
          <ac:chgData name="Johan Nilsson" userId="5667908b-6bfb-49b7-b448-e784d0387968" providerId="ADAL" clId="{533BEAFE-D06E-4AA8-AC07-FE073743D694}" dt="2022-05-19T09:58:16.218" v="521" actId="26606"/>
          <ac:spMkLst>
            <pc:docMk/>
            <pc:sldMk cId="4088372804" sldId="305"/>
            <ac:spMk id="89" creationId="{42A4FC2C-047E-45A5-965D-8E1E3BF09BC6}"/>
          </ac:spMkLst>
        </pc:spChg>
        <pc:picChg chg="add del mod">
          <ac:chgData name="Johan Nilsson" userId="5667908b-6bfb-49b7-b448-e784d0387968" providerId="ADAL" clId="{533BEAFE-D06E-4AA8-AC07-FE073743D694}" dt="2022-05-19T09:58:04.823" v="518" actId="478"/>
          <ac:picMkLst>
            <pc:docMk/>
            <pc:sldMk cId="4088372804" sldId="305"/>
            <ac:picMk id="3" creationId="{4FE4EE39-9ECA-6E16-620A-47C05C90C917}"/>
          </ac:picMkLst>
        </pc:picChg>
        <pc:picChg chg="add mod">
          <ac:chgData name="Johan Nilsson" userId="5667908b-6bfb-49b7-b448-e784d0387968" providerId="ADAL" clId="{533BEAFE-D06E-4AA8-AC07-FE073743D694}" dt="2022-05-19T09:58:22.565" v="524" actId="14100"/>
          <ac:picMkLst>
            <pc:docMk/>
            <pc:sldMk cId="4088372804" sldId="305"/>
            <ac:picMk id="5" creationId="{DC74BDDE-D197-A252-B26C-AEC4E21DFE2D}"/>
          </ac:picMkLst>
        </pc:picChg>
        <pc:picChg chg="del">
          <ac:chgData name="Johan Nilsson" userId="5667908b-6bfb-49b7-b448-e784d0387968" providerId="ADAL" clId="{533BEAFE-D06E-4AA8-AC07-FE073743D694}" dt="2022-05-19T09:06:17.792" v="500" actId="478"/>
          <ac:picMkLst>
            <pc:docMk/>
            <pc:sldMk cId="4088372804" sldId="305"/>
            <ac:picMk id="1026" creationId="{DB380660-B4B4-2386-F0F7-741AE6F9B291}"/>
          </ac:picMkLst>
        </pc:picChg>
        <pc:picChg chg="add del mod">
          <ac:chgData name="Johan Nilsson" userId="5667908b-6bfb-49b7-b448-e784d0387968" providerId="ADAL" clId="{533BEAFE-D06E-4AA8-AC07-FE073743D694}" dt="2022-05-19T09:57:32.599" v="513" actId="478"/>
          <ac:picMkLst>
            <pc:docMk/>
            <pc:sldMk cId="4088372804" sldId="305"/>
            <ac:picMk id="6146" creationId="{EB29F925-025B-C2A2-C03A-5020894B524F}"/>
          </ac:picMkLst>
        </pc:picChg>
      </pc:sldChg>
      <pc:sldChg chg="del">
        <pc:chgData name="Johan Nilsson" userId="5667908b-6bfb-49b7-b448-e784d0387968" providerId="ADAL" clId="{533BEAFE-D06E-4AA8-AC07-FE073743D694}" dt="2022-04-29T12:59:49.676" v="0" actId="47"/>
        <pc:sldMkLst>
          <pc:docMk/>
          <pc:sldMk cId="2733893147" sldId="306"/>
        </pc:sldMkLst>
      </pc:sldChg>
      <pc:sldChg chg="addSp delSp modSp add mod ord setBg">
        <pc:chgData name="Johan Nilsson" userId="5667908b-6bfb-49b7-b448-e784d0387968" providerId="ADAL" clId="{533BEAFE-D06E-4AA8-AC07-FE073743D694}" dt="2022-05-19T10:00:05.155" v="538" actId="26606"/>
        <pc:sldMkLst>
          <pc:docMk/>
          <pc:sldMk cId="3158788128" sldId="306"/>
        </pc:sldMkLst>
        <pc:picChg chg="add mod">
          <ac:chgData name="Johan Nilsson" userId="5667908b-6bfb-49b7-b448-e784d0387968" providerId="ADAL" clId="{533BEAFE-D06E-4AA8-AC07-FE073743D694}" dt="2022-05-19T10:00:05.155" v="538" actId="26606"/>
          <ac:picMkLst>
            <pc:docMk/>
            <pc:sldMk cId="3158788128" sldId="306"/>
            <ac:picMk id="3" creationId="{461F81DD-0AFE-1715-0E62-23955479A71C}"/>
          </ac:picMkLst>
        </pc:picChg>
        <pc:picChg chg="del">
          <ac:chgData name="Johan Nilsson" userId="5667908b-6bfb-49b7-b448-e784d0387968" providerId="ADAL" clId="{533BEAFE-D06E-4AA8-AC07-FE073743D694}" dt="2022-05-19T09:59:42.327" v="536" actId="478"/>
          <ac:picMkLst>
            <pc:docMk/>
            <pc:sldMk cId="3158788128" sldId="306"/>
            <ac:picMk id="1026" creationId="{DB380660-B4B4-2386-F0F7-741AE6F9B291}"/>
          </ac:picMkLst>
        </pc:picChg>
      </pc:sldChg>
      <pc:sldChg chg="addSp delSp modSp add mod ord setBg">
        <pc:chgData name="Johan Nilsson" userId="5667908b-6bfb-49b7-b448-e784d0387968" providerId="ADAL" clId="{533BEAFE-D06E-4AA8-AC07-FE073743D694}" dt="2022-05-19T10:00:41.796" v="541" actId="26606"/>
        <pc:sldMkLst>
          <pc:docMk/>
          <pc:sldMk cId="818108718" sldId="307"/>
        </pc:sldMkLst>
        <pc:picChg chg="add mod">
          <ac:chgData name="Johan Nilsson" userId="5667908b-6bfb-49b7-b448-e784d0387968" providerId="ADAL" clId="{533BEAFE-D06E-4AA8-AC07-FE073743D694}" dt="2022-05-19T10:00:41.796" v="541" actId="26606"/>
          <ac:picMkLst>
            <pc:docMk/>
            <pc:sldMk cId="818108718" sldId="307"/>
            <ac:picMk id="3" creationId="{EF0D6357-262E-62C5-D8BA-438D03EA3457}"/>
          </ac:picMkLst>
        </pc:picChg>
        <pc:picChg chg="del">
          <ac:chgData name="Johan Nilsson" userId="5667908b-6bfb-49b7-b448-e784d0387968" providerId="ADAL" clId="{533BEAFE-D06E-4AA8-AC07-FE073743D694}" dt="2022-05-19T10:00:38.887" v="539" actId="478"/>
          <ac:picMkLst>
            <pc:docMk/>
            <pc:sldMk cId="818108718" sldId="307"/>
            <ac:picMk id="1026" creationId="{DB380660-B4B4-2386-F0F7-741AE6F9B291}"/>
          </ac:picMkLst>
        </pc:picChg>
      </pc:sldChg>
      <pc:sldChg chg="del">
        <pc:chgData name="Johan Nilsson" userId="5667908b-6bfb-49b7-b448-e784d0387968" providerId="ADAL" clId="{533BEAFE-D06E-4AA8-AC07-FE073743D694}" dt="2022-04-29T12:59:49.676" v="0" actId="47"/>
        <pc:sldMkLst>
          <pc:docMk/>
          <pc:sldMk cId="1967310153" sldId="307"/>
        </pc:sldMkLst>
      </pc:sldChg>
      <pc:sldChg chg="addSp delSp modSp add mod ord setBg">
        <pc:chgData name="Johan Nilsson" userId="5667908b-6bfb-49b7-b448-e784d0387968" providerId="ADAL" clId="{533BEAFE-D06E-4AA8-AC07-FE073743D694}" dt="2022-05-19T10:01:40.366" v="550" actId="26606"/>
        <pc:sldMkLst>
          <pc:docMk/>
          <pc:sldMk cId="358172852" sldId="308"/>
        </pc:sldMkLst>
        <pc:picChg chg="add del mod">
          <ac:chgData name="Johan Nilsson" userId="5667908b-6bfb-49b7-b448-e784d0387968" providerId="ADAL" clId="{533BEAFE-D06E-4AA8-AC07-FE073743D694}" dt="2022-05-19T10:01:26.295" v="548" actId="478"/>
          <ac:picMkLst>
            <pc:docMk/>
            <pc:sldMk cId="358172852" sldId="308"/>
            <ac:picMk id="3" creationId="{4ABCE5E4-9D87-31C9-311E-042B79F86C2F}"/>
          </ac:picMkLst>
        </pc:picChg>
        <pc:picChg chg="add mod">
          <ac:chgData name="Johan Nilsson" userId="5667908b-6bfb-49b7-b448-e784d0387968" providerId="ADAL" clId="{533BEAFE-D06E-4AA8-AC07-FE073743D694}" dt="2022-05-19T10:01:40.366" v="550" actId="26606"/>
          <ac:picMkLst>
            <pc:docMk/>
            <pc:sldMk cId="358172852" sldId="308"/>
            <ac:picMk id="5" creationId="{16E7151A-56E1-4EE1-BCEF-ECE46A4492AD}"/>
          </ac:picMkLst>
        </pc:picChg>
        <pc:picChg chg="del">
          <ac:chgData name="Johan Nilsson" userId="5667908b-6bfb-49b7-b448-e784d0387968" providerId="ADAL" clId="{533BEAFE-D06E-4AA8-AC07-FE073743D694}" dt="2022-05-19T10:01:04.995" v="542" actId="478"/>
          <ac:picMkLst>
            <pc:docMk/>
            <pc:sldMk cId="358172852" sldId="308"/>
            <ac:picMk id="1026" creationId="{DB380660-B4B4-2386-F0F7-741AE6F9B291}"/>
          </ac:picMkLst>
        </pc:picChg>
      </pc:sldChg>
      <pc:sldChg chg="addSp delSp modSp add mod ord setBg">
        <pc:chgData name="Johan Nilsson" userId="5667908b-6bfb-49b7-b448-e784d0387968" providerId="ADAL" clId="{533BEAFE-D06E-4AA8-AC07-FE073743D694}" dt="2022-05-19T10:01:16.987" v="547" actId="26606"/>
        <pc:sldMkLst>
          <pc:docMk/>
          <pc:sldMk cId="215968324" sldId="309"/>
        </pc:sldMkLst>
        <pc:picChg chg="add mod">
          <ac:chgData name="Johan Nilsson" userId="5667908b-6bfb-49b7-b448-e784d0387968" providerId="ADAL" clId="{533BEAFE-D06E-4AA8-AC07-FE073743D694}" dt="2022-05-19T10:01:16.987" v="547" actId="26606"/>
          <ac:picMkLst>
            <pc:docMk/>
            <pc:sldMk cId="215968324" sldId="309"/>
            <ac:picMk id="3" creationId="{229F9869-EF2D-226C-9CDF-A866E026F1CD}"/>
          </ac:picMkLst>
        </pc:picChg>
        <pc:picChg chg="del">
          <ac:chgData name="Johan Nilsson" userId="5667908b-6bfb-49b7-b448-e784d0387968" providerId="ADAL" clId="{533BEAFE-D06E-4AA8-AC07-FE073743D694}" dt="2022-05-19T10:01:14.006" v="545" actId="478"/>
          <ac:picMkLst>
            <pc:docMk/>
            <pc:sldMk cId="215968324" sldId="309"/>
            <ac:picMk id="1026" creationId="{DB380660-B4B4-2386-F0F7-741AE6F9B291}"/>
          </ac:picMkLst>
        </pc:picChg>
      </pc:sldChg>
      <pc:sldChg chg="del">
        <pc:chgData name="Johan Nilsson" userId="5667908b-6bfb-49b7-b448-e784d0387968" providerId="ADAL" clId="{533BEAFE-D06E-4AA8-AC07-FE073743D694}" dt="2022-04-29T12:59:55.122" v="1" actId="47"/>
        <pc:sldMkLst>
          <pc:docMk/>
          <pc:sldMk cId="317893956" sldId="309"/>
        </pc:sldMkLst>
      </pc:sldChg>
      <pc:sldChg chg="add ord">
        <pc:chgData name="Johan Nilsson" userId="5667908b-6bfb-49b7-b448-e784d0387968" providerId="ADAL" clId="{533BEAFE-D06E-4AA8-AC07-FE073743D694}" dt="2022-05-19T10:02:11.439" v="554"/>
        <pc:sldMkLst>
          <pc:docMk/>
          <pc:sldMk cId="1507132976" sldId="310"/>
        </pc:sldMkLst>
      </pc:sldChg>
      <pc:sldChg chg="del">
        <pc:chgData name="Johan Nilsson" userId="5667908b-6bfb-49b7-b448-e784d0387968" providerId="ADAL" clId="{533BEAFE-D06E-4AA8-AC07-FE073743D694}" dt="2022-04-29T12:59:55.122" v="1" actId="47"/>
        <pc:sldMkLst>
          <pc:docMk/>
          <pc:sldMk cId="1861720492" sldId="310"/>
        </pc:sldMkLst>
      </pc:sldChg>
      <pc:sldChg chg="addSp delSp modSp new mod setBg">
        <pc:chgData name="Johan Nilsson" userId="5667908b-6bfb-49b7-b448-e784d0387968" providerId="ADAL" clId="{533BEAFE-D06E-4AA8-AC07-FE073743D694}" dt="2022-05-19T10:03:35.947" v="562" actId="962"/>
        <pc:sldMkLst>
          <pc:docMk/>
          <pc:sldMk cId="1891626684" sldId="311"/>
        </pc:sldMkLst>
        <pc:spChg chg="del">
          <ac:chgData name="Johan Nilsson" userId="5667908b-6bfb-49b7-b448-e784d0387968" providerId="ADAL" clId="{533BEAFE-D06E-4AA8-AC07-FE073743D694}" dt="2022-05-19T10:03:09.054" v="556" actId="478"/>
          <ac:spMkLst>
            <pc:docMk/>
            <pc:sldMk cId="1891626684" sldId="311"/>
            <ac:spMk id="2" creationId="{950DFD32-5192-5925-C8F6-B12887775510}"/>
          </ac:spMkLst>
        </pc:spChg>
        <pc:spChg chg="del">
          <ac:chgData name="Johan Nilsson" userId="5667908b-6bfb-49b7-b448-e784d0387968" providerId="ADAL" clId="{533BEAFE-D06E-4AA8-AC07-FE073743D694}" dt="2022-05-19T10:03:10.224" v="557" actId="478"/>
          <ac:spMkLst>
            <pc:docMk/>
            <pc:sldMk cId="1891626684" sldId="311"/>
            <ac:spMk id="3" creationId="{4736D5E8-67FC-D265-3E70-7DC22ED7F455}"/>
          </ac:spMkLst>
        </pc:spChg>
        <pc:picChg chg="add mod">
          <ac:chgData name="Johan Nilsson" userId="5667908b-6bfb-49b7-b448-e784d0387968" providerId="ADAL" clId="{533BEAFE-D06E-4AA8-AC07-FE073743D694}" dt="2022-05-19T10:03:35.947" v="562" actId="962"/>
          <ac:picMkLst>
            <pc:docMk/>
            <pc:sldMk cId="1891626684" sldId="311"/>
            <ac:picMk id="5" creationId="{BD7521E5-E8A1-4B2D-EFBD-782FA5C8050F}"/>
          </ac:picMkLst>
        </pc:picChg>
      </pc:sldChg>
      <pc:sldChg chg="del">
        <pc:chgData name="Johan Nilsson" userId="5667908b-6bfb-49b7-b448-e784d0387968" providerId="ADAL" clId="{533BEAFE-D06E-4AA8-AC07-FE073743D694}" dt="2022-04-29T13:00:02.193" v="2" actId="47"/>
        <pc:sldMkLst>
          <pc:docMk/>
          <pc:sldMk cId="1894005825" sldId="311"/>
        </pc:sldMkLst>
      </pc:sldChg>
      <pc:sldChg chg="addSp delSp modSp new mod modNotesTx">
        <pc:chgData name="Johan Nilsson" userId="5667908b-6bfb-49b7-b448-e784d0387968" providerId="ADAL" clId="{533BEAFE-D06E-4AA8-AC07-FE073743D694}" dt="2022-05-19T10:17:06.963" v="688" actId="6549"/>
        <pc:sldMkLst>
          <pc:docMk/>
          <pc:sldMk cId="70220390" sldId="312"/>
        </pc:sldMkLst>
        <pc:spChg chg="del">
          <ac:chgData name="Johan Nilsson" userId="5667908b-6bfb-49b7-b448-e784d0387968" providerId="ADAL" clId="{533BEAFE-D06E-4AA8-AC07-FE073743D694}" dt="2022-05-19T10:10:21.205" v="584" actId="478"/>
          <ac:spMkLst>
            <pc:docMk/>
            <pc:sldMk cId="70220390" sldId="312"/>
            <ac:spMk id="2" creationId="{676C1B9E-94C7-84A2-6FBB-2B39414CA1F1}"/>
          </ac:spMkLst>
        </pc:spChg>
        <pc:spChg chg="del">
          <ac:chgData name="Johan Nilsson" userId="5667908b-6bfb-49b7-b448-e784d0387968" providerId="ADAL" clId="{533BEAFE-D06E-4AA8-AC07-FE073743D694}" dt="2022-05-19T10:10:22.102" v="585" actId="478"/>
          <ac:spMkLst>
            <pc:docMk/>
            <pc:sldMk cId="70220390" sldId="312"/>
            <ac:spMk id="3" creationId="{4B4DC83F-BA99-F363-0690-D22FDB96496E}"/>
          </ac:spMkLst>
        </pc:spChg>
        <pc:spChg chg="add mod">
          <ac:chgData name="Johan Nilsson" userId="5667908b-6bfb-49b7-b448-e784d0387968" providerId="ADAL" clId="{533BEAFE-D06E-4AA8-AC07-FE073743D694}" dt="2022-05-19T10:17:06.963" v="688" actId="6549"/>
          <ac:spMkLst>
            <pc:docMk/>
            <pc:sldMk cId="70220390" sldId="312"/>
            <ac:spMk id="5" creationId="{1C0D0C17-E8C6-BE34-E824-DA76D4D58F9C}"/>
          </ac:spMkLst>
        </pc:spChg>
        <pc:spChg chg="add mod">
          <ac:chgData name="Johan Nilsson" userId="5667908b-6bfb-49b7-b448-e784d0387968" providerId="ADAL" clId="{533BEAFE-D06E-4AA8-AC07-FE073743D694}" dt="2022-05-19T10:14:57.719" v="639" actId="14100"/>
          <ac:spMkLst>
            <pc:docMk/>
            <pc:sldMk cId="70220390" sldId="312"/>
            <ac:spMk id="7" creationId="{D2F3D360-701F-1807-BC71-272C4ABC687F}"/>
          </ac:spMkLst>
        </pc:spChg>
        <pc:picChg chg="add mod">
          <ac:chgData name="Johan Nilsson" userId="5667908b-6bfb-49b7-b448-e784d0387968" providerId="ADAL" clId="{533BEAFE-D06E-4AA8-AC07-FE073743D694}" dt="2022-05-19T10:15:05.640" v="642" actId="14100"/>
          <ac:picMkLst>
            <pc:docMk/>
            <pc:sldMk cId="70220390" sldId="312"/>
            <ac:picMk id="8194" creationId="{60DB46C3-EA09-69CE-1A9B-88207AA86D3D}"/>
          </ac:picMkLst>
        </pc:picChg>
        <pc:picChg chg="add mod">
          <ac:chgData name="Johan Nilsson" userId="5667908b-6bfb-49b7-b448-e784d0387968" providerId="ADAL" clId="{533BEAFE-D06E-4AA8-AC07-FE073743D694}" dt="2022-05-19T10:15:00.556" v="640" actId="1076"/>
          <ac:picMkLst>
            <pc:docMk/>
            <pc:sldMk cId="70220390" sldId="312"/>
            <ac:picMk id="8196" creationId="{E3A884B9-85DD-E58F-7BBC-B87074C03948}"/>
          </ac:picMkLst>
        </pc:picChg>
      </pc:sldChg>
      <pc:sldChg chg="del">
        <pc:chgData name="Johan Nilsson" userId="5667908b-6bfb-49b7-b448-e784d0387968" providerId="ADAL" clId="{533BEAFE-D06E-4AA8-AC07-FE073743D694}" dt="2022-04-29T13:00:02.193" v="2" actId="47"/>
        <pc:sldMkLst>
          <pc:docMk/>
          <pc:sldMk cId="535329770" sldId="312"/>
        </pc:sldMkLst>
      </pc:sldChg>
      <pc:sldChg chg="addSp delSp modSp new mod">
        <pc:chgData name="Johan Nilsson" userId="5667908b-6bfb-49b7-b448-e784d0387968" providerId="ADAL" clId="{533BEAFE-D06E-4AA8-AC07-FE073743D694}" dt="2022-05-23T11:17:59.190" v="929" actId="20577"/>
        <pc:sldMkLst>
          <pc:docMk/>
          <pc:sldMk cId="519797145" sldId="313"/>
        </pc:sldMkLst>
        <pc:spChg chg="add del mod">
          <ac:chgData name="Johan Nilsson" userId="5667908b-6bfb-49b7-b448-e784d0387968" providerId="ADAL" clId="{533BEAFE-D06E-4AA8-AC07-FE073743D694}" dt="2022-05-23T11:13:34.066" v="702" actId="20577"/>
          <ac:spMkLst>
            <pc:docMk/>
            <pc:sldMk cId="519797145" sldId="313"/>
            <ac:spMk id="2" creationId="{B10941F8-A078-E45A-E693-374CC10781F9}"/>
          </ac:spMkLst>
        </pc:spChg>
        <pc:spChg chg="add del mod">
          <ac:chgData name="Johan Nilsson" userId="5667908b-6bfb-49b7-b448-e784d0387968" providerId="ADAL" clId="{533BEAFE-D06E-4AA8-AC07-FE073743D694}" dt="2022-05-23T11:17:59.190" v="929" actId="20577"/>
          <ac:spMkLst>
            <pc:docMk/>
            <pc:sldMk cId="519797145" sldId="313"/>
            <ac:spMk id="3" creationId="{408093B3-E7B7-55B5-9E09-69D2157A1521}"/>
          </ac:spMkLst>
        </pc:spChg>
      </pc:sldChg>
      <pc:sldChg chg="del">
        <pc:chgData name="Johan Nilsson" userId="5667908b-6bfb-49b7-b448-e784d0387968" providerId="ADAL" clId="{533BEAFE-D06E-4AA8-AC07-FE073743D694}" dt="2022-04-29T13:00:20.697" v="5" actId="47"/>
        <pc:sldMkLst>
          <pc:docMk/>
          <pc:sldMk cId="647241271" sldId="313"/>
        </pc:sldMkLst>
      </pc:sldChg>
      <pc:sldChg chg="del">
        <pc:chgData name="Johan Nilsson" userId="5667908b-6bfb-49b7-b448-e784d0387968" providerId="ADAL" clId="{533BEAFE-D06E-4AA8-AC07-FE073743D694}" dt="2022-04-29T13:00:20.697" v="5" actId="47"/>
        <pc:sldMkLst>
          <pc:docMk/>
          <pc:sldMk cId="3461614066" sldId="314"/>
        </pc:sldMkLst>
      </pc:sldChg>
      <pc:sldChg chg="modSp new mod">
        <pc:chgData name="Johan Nilsson" userId="5667908b-6bfb-49b7-b448-e784d0387968" providerId="ADAL" clId="{533BEAFE-D06E-4AA8-AC07-FE073743D694}" dt="2022-05-23T11:27:35.006" v="1440" actId="20577"/>
        <pc:sldMkLst>
          <pc:docMk/>
          <pc:sldMk cId="3741530772" sldId="314"/>
        </pc:sldMkLst>
        <pc:spChg chg="mod">
          <ac:chgData name="Johan Nilsson" userId="5667908b-6bfb-49b7-b448-e784d0387968" providerId="ADAL" clId="{533BEAFE-D06E-4AA8-AC07-FE073743D694}" dt="2022-05-23T11:15:51.394" v="794" actId="20577"/>
          <ac:spMkLst>
            <pc:docMk/>
            <pc:sldMk cId="3741530772" sldId="314"/>
            <ac:spMk id="2" creationId="{547D71F1-A3DB-2580-498A-B8D6A9FD30C8}"/>
          </ac:spMkLst>
        </pc:spChg>
        <pc:spChg chg="mod">
          <ac:chgData name="Johan Nilsson" userId="5667908b-6bfb-49b7-b448-e784d0387968" providerId="ADAL" clId="{533BEAFE-D06E-4AA8-AC07-FE073743D694}" dt="2022-05-23T11:27:35.006" v="1440" actId="20577"/>
          <ac:spMkLst>
            <pc:docMk/>
            <pc:sldMk cId="3741530772" sldId="314"/>
            <ac:spMk id="3" creationId="{3B66112F-1C01-5EF1-CF2A-5B2B975CB37F}"/>
          </ac:spMkLst>
        </pc:spChg>
      </pc:sldChg>
      <pc:sldChg chg="modSp new mod">
        <pc:chgData name="Johan Nilsson" userId="5667908b-6bfb-49b7-b448-e784d0387968" providerId="ADAL" clId="{533BEAFE-D06E-4AA8-AC07-FE073743D694}" dt="2022-05-23T11:19:33.394" v="1023" actId="20577"/>
        <pc:sldMkLst>
          <pc:docMk/>
          <pc:sldMk cId="295105808" sldId="315"/>
        </pc:sldMkLst>
        <pc:spChg chg="mod">
          <ac:chgData name="Johan Nilsson" userId="5667908b-6bfb-49b7-b448-e784d0387968" providerId="ADAL" clId="{533BEAFE-D06E-4AA8-AC07-FE073743D694}" dt="2022-05-23T11:18:09.311" v="939" actId="20577"/>
          <ac:spMkLst>
            <pc:docMk/>
            <pc:sldMk cId="295105808" sldId="315"/>
            <ac:spMk id="2" creationId="{E87C8F23-BB8A-4229-4E4E-7840CA81FE7F}"/>
          </ac:spMkLst>
        </pc:spChg>
        <pc:spChg chg="mod">
          <ac:chgData name="Johan Nilsson" userId="5667908b-6bfb-49b7-b448-e784d0387968" providerId="ADAL" clId="{533BEAFE-D06E-4AA8-AC07-FE073743D694}" dt="2022-05-23T11:19:33.394" v="1023" actId="20577"/>
          <ac:spMkLst>
            <pc:docMk/>
            <pc:sldMk cId="295105808" sldId="315"/>
            <ac:spMk id="3" creationId="{536BFD83-B593-1A72-4C67-84DCEBC0FB20}"/>
          </ac:spMkLst>
        </pc:spChg>
      </pc:sldChg>
      <pc:sldChg chg="del">
        <pc:chgData name="Johan Nilsson" userId="5667908b-6bfb-49b7-b448-e784d0387968" providerId="ADAL" clId="{533BEAFE-D06E-4AA8-AC07-FE073743D694}" dt="2022-04-29T13:00:20.697" v="5" actId="47"/>
        <pc:sldMkLst>
          <pc:docMk/>
          <pc:sldMk cId="637377659" sldId="315"/>
        </pc:sldMkLst>
      </pc:sldChg>
      <pc:sldChg chg="modSp new mod">
        <pc:chgData name="Johan Nilsson" userId="5667908b-6bfb-49b7-b448-e784d0387968" providerId="ADAL" clId="{533BEAFE-D06E-4AA8-AC07-FE073743D694}" dt="2022-05-23T11:21:34.650" v="1184" actId="20577"/>
        <pc:sldMkLst>
          <pc:docMk/>
          <pc:sldMk cId="2274207113" sldId="316"/>
        </pc:sldMkLst>
        <pc:spChg chg="mod">
          <ac:chgData name="Johan Nilsson" userId="5667908b-6bfb-49b7-b448-e784d0387968" providerId="ADAL" clId="{533BEAFE-D06E-4AA8-AC07-FE073743D694}" dt="2022-05-23T11:19:49.835" v="1033" actId="20577"/>
          <ac:spMkLst>
            <pc:docMk/>
            <pc:sldMk cId="2274207113" sldId="316"/>
            <ac:spMk id="2" creationId="{C78D0D20-A430-6698-551A-FFE96F0BE0DE}"/>
          </ac:spMkLst>
        </pc:spChg>
        <pc:spChg chg="mod">
          <ac:chgData name="Johan Nilsson" userId="5667908b-6bfb-49b7-b448-e784d0387968" providerId="ADAL" clId="{533BEAFE-D06E-4AA8-AC07-FE073743D694}" dt="2022-05-23T11:21:34.650" v="1184" actId="20577"/>
          <ac:spMkLst>
            <pc:docMk/>
            <pc:sldMk cId="2274207113" sldId="316"/>
            <ac:spMk id="3" creationId="{2D258C01-1806-F369-5B45-C52025B4ED30}"/>
          </ac:spMkLst>
        </pc:spChg>
      </pc:sldChg>
      <pc:sldChg chg="del">
        <pc:chgData name="Johan Nilsson" userId="5667908b-6bfb-49b7-b448-e784d0387968" providerId="ADAL" clId="{533BEAFE-D06E-4AA8-AC07-FE073743D694}" dt="2022-04-29T13:00:20.697" v="5" actId="47"/>
        <pc:sldMkLst>
          <pc:docMk/>
          <pc:sldMk cId="3356479569" sldId="316"/>
        </pc:sldMkLst>
      </pc:sldChg>
      <pc:sldChg chg="new del">
        <pc:chgData name="Johan Nilsson" userId="5667908b-6bfb-49b7-b448-e784d0387968" providerId="ADAL" clId="{533BEAFE-D06E-4AA8-AC07-FE073743D694}" dt="2022-04-29T13:00:23.037" v="6" actId="47"/>
        <pc:sldMkLst>
          <pc:docMk/>
          <pc:sldMk cId="2057340305" sldId="317"/>
        </pc:sldMkLst>
      </pc:sldChg>
      <pc:sldChg chg="modSp new mod">
        <pc:chgData name="Johan Nilsson" userId="5667908b-6bfb-49b7-b448-e784d0387968" providerId="ADAL" clId="{533BEAFE-D06E-4AA8-AC07-FE073743D694}" dt="2022-05-23T11:27:42.495" v="1447" actId="27636"/>
        <pc:sldMkLst>
          <pc:docMk/>
          <pc:sldMk cId="3827531192" sldId="317"/>
        </pc:sldMkLst>
        <pc:spChg chg="mod">
          <ac:chgData name="Johan Nilsson" userId="5667908b-6bfb-49b7-b448-e784d0387968" providerId="ADAL" clId="{533BEAFE-D06E-4AA8-AC07-FE073743D694}" dt="2022-05-23T11:22:33.202" v="1194" actId="20577"/>
          <ac:spMkLst>
            <pc:docMk/>
            <pc:sldMk cId="3827531192" sldId="317"/>
            <ac:spMk id="2" creationId="{CA559775-7B5B-2AE3-58FF-B31F33EA78CC}"/>
          </ac:spMkLst>
        </pc:spChg>
        <pc:spChg chg="mod">
          <ac:chgData name="Johan Nilsson" userId="5667908b-6bfb-49b7-b448-e784d0387968" providerId="ADAL" clId="{533BEAFE-D06E-4AA8-AC07-FE073743D694}" dt="2022-05-23T11:27:42.495" v="1447" actId="27636"/>
          <ac:spMkLst>
            <pc:docMk/>
            <pc:sldMk cId="3827531192" sldId="317"/>
            <ac:spMk id="3" creationId="{55189652-3AC6-047D-9179-40926957DA57}"/>
          </ac:spMkLst>
        </pc:spChg>
      </pc:sldChg>
      <pc:sldChg chg="modSp new mod">
        <pc:chgData name="Johan Nilsson" userId="5667908b-6bfb-49b7-b448-e784d0387968" providerId="ADAL" clId="{533BEAFE-D06E-4AA8-AC07-FE073743D694}" dt="2022-05-23T11:27:48.135" v="1454" actId="27636"/>
        <pc:sldMkLst>
          <pc:docMk/>
          <pc:sldMk cId="2062828472" sldId="318"/>
        </pc:sldMkLst>
        <pc:spChg chg="mod">
          <ac:chgData name="Johan Nilsson" userId="5667908b-6bfb-49b7-b448-e784d0387968" providerId="ADAL" clId="{533BEAFE-D06E-4AA8-AC07-FE073743D694}" dt="2022-05-23T11:25:15.696" v="1326" actId="20577"/>
          <ac:spMkLst>
            <pc:docMk/>
            <pc:sldMk cId="2062828472" sldId="318"/>
            <ac:spMk id="2" creationId="{6F9457EB-768A-B51D-AB37-548780FB9928}"/>
          </ac:spMkLst>
        </pc:spChg>
        <pc:spChg chg="mod">
          <ac:chgData name="Johan Nilsson" userId="5667908b-6bfb-49b7-b448-e784d0387968" providerId="ADAL" clId="{533BEAFE-D06E-4AA8-AC07-FE073743D694}" dt="2022-05-23T11:27:48.135" v="1454" actId="27636"/>
          <ac:spMkLst>
            <pc:docMk/>
            <pc:sldMk cId="2062828472" sldId="318"/>
            <ac:spMk id="3" creationId="{D86AD4B3-B84E-4116-9F17-33B56846C6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59C99-A061-4CF2-8FA8-C79154BCDB10}" type="datetimeFigureOut">
              <a:rPr lang="sv-SE" smtClean="0"/>
              <a:t>2022-05-23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36844-B5A8-44BB-B6AF-B11F688F81D7}" type="slidenum">
              <a:rPr lang="sv-SE" smtClean="0"/>
              <a:t>‹#›</a:t>
            </a:fld>
            <a:endParaRPr lang="sv-SE"/>
          </a:p>
        </p:txBody>
      </p:sp>
    </p:spTree>
    <p:extLst>
      <p:ext uri="{BB962C8B-B14F-4D97-AF65-F5344CB8AC3E}">
        <p14:creationId xmlns:p14="http://schemas.microsoft.com/office/powerpoint/2010/main" val="36097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spcAft>
                <a:spcPts val="1125"/>
              </a:spcAft>
            </a:pPr>
            <a:r>
              <a:rPr lang="sv-SE" sz="1800" b="1" dirty="0">
                <a:solidFill>
                  <a:srgbClr val="404040"/>
                </a:solidFill>
                <a:effectLst/>
                <a:latin typeface="Calibri" panose="020F0502020204030204" pitchFamily="34" charset="0"/>
                <a:ea typeface="Times New Roman" panose="02020603050405020304" pitchFamily="18" charset="0"/>
              </a:rPr>
              <a:t>Joseph </a:t>
            </a:r>
            <a:r>
              <a:rPr lang="sv-SE" sz="1800" b="1" dirty="0" err="1">
                <a:solidFill>
                  <a:srgbClr val="404040"/>
                </a:solidFill>
                <a:effectLst/>
                <a:latin typeface="Calibri" panose="020F0502020204030204" pitchFamily="34" charset="0"/>
                <a:ea typeface="Times New Roman" panose="02020603050405020304" pitchFamily="18" charset="0"/>
              </a:rPr>
              <a:t>Drouhin</a:t>
            </a:r>
            <a:r>
              <a:rPr lang="sv-SE" sz="1800" dirty="0">
                <a:solidFill>
                  <a:srgbClr val="404040"/>
                </a:solidFill>
                <a:effectLst/>
                <a:latin typeface="Calibri" panose="020F0502020204030204" pitchFamily="34" charset="0"/>
                <a:ea typeface="Times New Roman" panose="02020603050405020304" pitchFamily="18" charset="0"/>
              </a:rPr>
              <a:t> var en driftig ung man som kom från Chablis-regionen </a:t>
            </a:r>
            <a:r>
              <a:rPr lang="sv-SE" sz="1800" b="1" dirty="0">
                <a:solidFill>
                  <a:srgbClr val="404040"/>
                </a:solidFill>
                <a:effectLst/>
                <a:latin typeface="Calibri" panose="020F0502020204030204" pitchFamily="34" charset="0"/>
                <a:ea typeface="Times New Roman" panose="02020603050405020304" pitchFamily="18" charset="0"/>
              </a:rPr>
              <a:t>vid 22 års ålder 1880</a:t>
            </a:r>
            <a:r>
              <a:rPr lang="sv-SE" sz="1800" dirty="0">
                <a:solidFill>
                  <a:srgbClr val="404040"/>
                </a:solidFill>
                <a:effectLst/>
                <a:latin typeface="Calibri" panose="020F0502020204030204" pitchFamily="34" charset="0"/>
                <a:ea typeface="Times New Roman" panose="02020603050405020304" pitchFamily="18" charset="0"/>
              </a:rPr>
              <a:t> och bosatte sig i Beaune och startade sitt eget </a:t>
            </a:r>
            <a:r>
              <a:rPr lang="sv-SE" sz="1800" dirty="0" err="1">
                <a:solidFill>
                  <a:srgbClr val="404040"/>
                </a:solidFill>
                <a:effectLst/>
                <a:latin typeface="Calibri" panose="020F0502020204030204" pitchFamily="34" charset="0"/>
                <a:ea typeface="Times New Roman" panose="02020603050405020304" pitchFamily="18" charset="0"/>
              </a:rPr>
              <a:t>vineri</a:t>
            </a:r>
            <a:r>
              <a:rPr lang="sv-SE" sz="1800" dirty="0">
                <a:solidFill>
                  <a:srgbClr val="404040"/>
                </a:solidFill>
                <a:effectLst/>
                <a:latin typeface="Calibri" panose="020F0502020204030204" pitchFamily="34" charset="0"/>
                <a:ea typeface="Times New Roman" panose="02020603050405020304" pitchFamily="18" charset="0"/>
              </a:rPr>
              <a:t>. Målet var att erbjuda viner av hög kvalitet som skulle bära hans namn.  Hans son Maurice efterträdde honom och började etablera huset och köpte bland annat vingårdsmark i </a:t>
            </a:r>
            <a:r>
              <a:rPr lang="sv-SE" sz="1800" dirty="0" err="1">
                <a:solidFill>
                  <a:srgbClr val="404040"/>
                </a:solidFill>
                <a:effectLst/>
                <a:latin typeface="Calibri" panose="020F0502020204030204" pitchFamily="34" charset="0"/>
                <a:ea typeface="Times New Roman" panose="02020603050405020304" pitchFamily="18" charset="0"/>
              </a:rPr>
              <a:t>Clos</a:t>
            </a:r>
            <a:r>
              <a:rPr lang="sv-SE" sz="1800" dirty="0">
                <a:solidFill>
                  <a:srgbClr val="404040"/>
                </a:solidFill>
                <a:effectLst/>
                <a:latin typeface="Calibri" panose="020F0502020204030204" pitchFamily="34" charset="0"/>
                <a:ea typeface="Times New Roman" panose="02020603050405020304" pitchFamily="18" charset="0"/>
              </a:rPr>
              <a:t> des </a:t>
            </a:r>
            <a:r>
              <a:rPr lang="sv-SE" sz="1800" dirty="0" err="1">
                <a:solidFill>
                  <a:srgbClr val="404040"/>
                </a:solidFill>
                <a:effectLst/>
                <a:latin typeface="Calibri" panose="020F0502020204030204" pitchFamily="34" charset="0"/>
                <a:ea typeface="Times New Roman" panose="02020603050405020304" pitchFamily="18" charset="0"/>
              </a:rPr>
              <a:t>Mouches</a:t>
            </a:r>
            <a:r>
              <a:rPr lang="sv-SE" sz="1800" dirty="0">
                <a:solidFill>
                  <a:srgbClr val="404040"/>
                </a:solidFill>
                <a:effectLst/>
                <a:latin typeface="Calibri" panose="020F0502020204030204" pitchFamily="34" charset="0"/>
                <a:ea typeface="Times New Roman" panose="02020603050405020304" pitchFamily="18" charset="0"/>
              </a:rPr>
              <a:t> och </a:t>
            </a:r>
            <a:r>
              <a:rPr lang="sv-SE" sz="1800" dirty="0" err="1">
                <a:solidFill>
                  <a:srgbClr val="404040"/>
                </a:solidFill>
                <a:effectLst/>
                <a:latin typeface="Calibri" panose="020F0502020204030204" pitchFamily="34" charset="0"/>
                <a:ea typeface="Times New Roman" panose="02020603050405020304" pitchFamily="18" charset="0"/>
              </a:rPr>
              <a:t>Clos</a:t>
            </a:r>
            <a:r>
              <a:rPr lang="sv-SE" sz="1800" dirty="0">
                <a:solidFill>
                  <a:srgbClr val="404040"/>
                </a:solidFill>
                <a:effectLst/>
                <a:latin typeface="Calibri" panose="020F0502020204030204" pitchFamily="34" charset="0"/>
                <a:ea typeface="Times New Roman" panose="02020603050405020304" pitchFamily="18" charset="0"/>
              </a:rPr>
              <a:t> de </a:t>
            </a:r>
            <a:r>
              <a:rPr lang="sv-SE" sz="1800" dirty="0" err="1">
                <a:solidFill>
                  <a:srgbClr val="404040"/>
                </a:solidFill>
                <a:effectLst/>
                <a:latin typeface="Calibri" panose="020F0502020204030204" pitchFamily="34" charset="0"/>
                <a:ea typeface="Times New Roman" panose="02020603050405020304" pitchFamily="18" charset="0"/>
              </a:rPr>
              <a:t>Vougeot</a:t>
            </a:r>
            <a:r>
              <a:rPr lang="sv-SE" sz="1800" dirty="0">
                <a:solidFill>
                  <a:srgbClr val="404040"/>
                </a:solidFill>
                <a:effectLst/>
                <a:latin typeface="Calibri" panose="020F0502020204030204" pitchFamily="34" charset="0"/>
                <a:ea typeface="Times New Roman" panose="02020603050405020304" pitchFamily="18" charset="0"/>
              </a:rPr>
              <a:t>. Robert </a:t>
            </a:r>
            <a:r>
              <a:rPr lang="sv-SE" sz="1800" dirty="0" err="1">
                <a:solidFill>
                  <a:srgbClr val="404040"/>
                </a:solidFill>
                <a:effectLst/>
                <a:latin typeface="Calibri" panose="020F0502020204030204" pitchFamily="34" charset="0"/>
                <a:ea typeface="Times New Roman" panose="02020603050405020304" pitchFamily="18" charset="0"/>
              </a:rPr>
              <a:t>Drouhin</a:t>
            </a:r>
            <a:r>
              <a:rPr lang="sv-SE" sz="1800" dirty="0">
                <a:solidFill>
                  <a:srgbClr val="404040"/>
                </a:solidFill>
                <a:effectLst/>
                <a:latin typeface="Calibri" panose="020F0502020204030204" pitchFamily="34" charset="0"/>
                <a:ea typeface="Times New Roman" panose="02020603050405020304" pitchFamily="18" charset="0"/>
              </a:rPr>
              <a:t>, som efterträdde </a:t>
            </a:r>
            <a:r>
              <a:rPr lang="sv-SE" sz="1800" b="1" dirty="0">
                <a:solidFill>
                  <a:srgbClr val="404040"/>
                </a:solidFill>
                <a:effectLst/>
                <a:latin typeface="Calibri" panose="020F0502020204030204" pitchFamily="34" charset="0"/>
                <a:ea typeface="Times New Roman" panose="02020603050405020304" pitchFamily="18" charset="0"/>
              </a:rPr>
              <a:t>Maurice 1957 gav domänen dess nuvarande dimension</a:t>
            </a:r>
            <a:r>
              <a:rPr lang="sv-SE" sz="1800" dirty="0">
                <a:solidFill>
                  <a:srgbClr val="404040"/>
                </a:solidFill>
                <a:effectLst/>
                <a:latin typeface="Calibri" panose="020F0502020204030204" pitchFamily="34" charset="0"/>
                <a:ea typeface="Times New Roman" panose="02020603050405020304" pitchFamily="18" charset="0"/>
              </a:rPr>
              <a:t> och förvärvade många vingårdar, särskilt i Chablis. Han var en av de första i Bourgogne som introducerade ”</a:t>
            </a:r>
            <a:r>
              <a:rPr lang="sv-SE" sz="1800" dirty="0" err="1">
                <a:solidFill>
                  <a:srgbClr val="404040"/>
                </a:solidFill>
                <a:effectLst/>
                <a:latin typeface="Calibri" panose="020F0502020204030204" pitchFamily="34" charset="0"/>
                <a:ea typeface="Times New Roman" panose="02020603050405020304" pitchFamily="18" charset="0"/>
              </a:rPr>
              <a:t>culture</a:t>
            </a:r>
            <a:r>
              <a:rPr lang="sv-SE" sz="1800" dirty="0">
                <a:solidFill>
                  <a:srgbClr val="404040"/>
                </a:solidFill>
                <a:effectLst/>
                <a:latin typeface="Calibri" panose="020F0502020204030204" pitchFamily="34" charset="0"/>
                <a:ea typeface="Times New Roman" panose="02020603050405020304" pitchFamily="18" charset="0"/>
              </a:rPr>
              <a:t> </a:t>
            </a:r>
            <a:r>
              <a:rPr lang="sv-SE" sz="1800" dirty="0" err="1">
                <a:solidFill>
                  <a:srgbClr val="404040"/>
                </a:solidFill>
                <a:effectLst/>
                <a:latin typeface="Calibri" panose="020F0502020204030204" pitchFamily="34" charset="0"/>
                <a:ea typeface="Times New Roman" panose="02020603050405020304" pitchFamily="18" charset="0"/>
              </a:rPr>
              <a:t>raisonnée</a:t>
            </a:r>
            <a:r>
              <a:rPr lang="sv-SE" sz="1800" dirty="0">
                <a:solidFill>
                  <a:srgbClr val="404040"/>
                </a:solidFill>
                <a:effectLst/>
                <a:latin typeface="Calibri" panose="020F0502020204030204" pitchFamily="34" charset="0"/>
                <a:ea typeface="Times New Roman" panose="02020603050405020304" pitchFamily="18" charset="0"/>
              </a:rPr>
              <a:t>” (att göra sig av med och minimera användandet av bekämpningsmedel och andra kemikalier). Man lät även bygga ett laboratorium för enologi som drivs av Laurence </a:t>
            </a:r>
            <a:r>
              <a:rPr lang="sv-SE" sz="1800" dirty="0" err="1">
                <a:solidFill>
                  <a:srgbClr val="404040"/>
                </a:solidFill>
                <a:effectLst/>
                <a:latin typeface="Calibri" panose="020F0502020204030204" pitchFamily="34" charset="0"/>
                <a:ea typeface="Times New Roman" panose="02020603050405020304" pitchFamily="18" charset="0"/>
              </a:rPr>
              <a:t>Jobard</a:t>
            </a:r>
            <a:r>
              <a:rPr lang="sv-SE" sz="1800" dirty="0">
                <a:solidFill>
                  <a:srgbClr val="404040"/>
                </a:solidFill>
                <a:effectLst/>
                <a:latin typeface="Calibri" panose="020F0502020204030204" pitchFamily="34" charset="0"/>
                <a:ea typeface="Times New Roman" panose="02020603050405020304" pitchFamily="18" charset="0"/>
              </a:rPr>
              <a:t> som var den allra första kvinnliga enologen i Bourgogne.</a:t>
            </a:r>
            <a:endParaRPr lang="sv-SE" sz="1800" dirty="0">
              <a:effectLst/>
              <a:latin typeface="Times New Roman" panose="02020603050405020304" pitchFamily="18" charset="0"/>
              <a:ea typeface="Times New Roman" panose="02020603050405020304" pitchFamily="18" charset="0"/>
            </a:endParaRPr>
          </a:p>
          <a:p>
            <a:pPr fontAlgn="base">
              <a:spcAft>
                <a:spcPts val="1125"/>
              </a:spcAft>
            </a:pPr>
            <a:r>
              <a:rPr lang="sv-SE" sz="1800" b="1" dirty="0">
                <a:solidFill>
                  <a:srgbClr val="404040"/>
                </a:solidFill>
                <a:effectLst/>
                <a:latin typeface="Calibri" panose="020F0502020204030204" pitchFamily="34" charset="0"/>
                <a:ea typeface="Times New Roman" panose="02020603050405020304" pitchFamily="18" charset="0"/>
              </a:rPr>
              <a:t>Idag drivs Joseph </a:t>
            </a:r>
            <a:r>
              <a:rPr lang="sv-SE" sz="1800" b="1" dirty="0" err="1">
                <a:solidFill>
                  <a:srgbClr val="404040"/>
                </a:solidFill>
                <a:effectLst/>
                <a:latin typeface="Calibri" panose="020F0502020204030204" pitchFamily="34" charset="0"/>
                <a:ea typeface="Times New Roman" panose="02020603050405020304" pitchFamily="18" charset="0"/>
              </a:rPr>
              <a:t>Drouhins</a:t>
            </a:r>
            <a:r>
              <a:rPr lang="sv-SE" sz="1800" dirty="0">
                <a:solidFill>
                  <a:srgbClr val="404040"/>
                </a:solidFill>
                <a:effectLst/>
                <a:latin typeface="Calibri" panose="020F0502020204030204" pitchFamily="34" charset="0"/>
                <a:ea typeface="Times New Roman" panose="02020603050405020304" pitchFamily="18" charset="0"/>
              </a:rPr>
              <a:t> hus av Josephs fyra barnbarn. De växte upp praktiskt taget i vingårdarna och källarna. De har skaffat sig sina kunskaper med sin far Robert </a:t>
            </a:r>
            <a:r>
              <a:rPr lang="sv-SE" sz="1800" dirty="0" err="1">
                <a:solidFill>
                  <a:srgbClr val="404040"/>
                </a:solidFill>
                <a:effectLst/>
                <a:latin typeface="Calibri" panose="020F0502020204030204" pitchFamily="34" charset="0"/>
                <a:ea typeface="Times New Roman" panose="02020603050405020304" pitchFamily="18" charset="0"/>
              </a:rPr>
              <a:t>Drouhin</a:t>
            </a:r>
            <a:r>
              <a:rPr lang="sv-SE" sz="1800" dirty="0">
                <a:solidFill>
                  <a:srgbClr val="404040"/>
                </a:solidFill>
                <a:effectLst/>
                <a:latin typeface="Calibri" panose="020F0502020204030204" pitchFamily="34" charset="0"/>
                <a:ea typeface="Times New Roman" panose="02020603050405020304" pitchFamily="18" charset="0"/>
              </a:rPr>
              <a:t>. Var och en har sin roll att spela och var och en delar samma passion för vinstockar och viner.</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4</a:t>
            </a:fld>
            <a:endParaRPr lang="sv-SE"/>
          </a:p>
        </p:txBody>
      </p:sp>
    </p:spTree>
    <p:extLst>
      <p:ext uri="{BB962C8B-B14F-4D97-AF65-F5344CB8AC3E}">
        <p14:creationId xmlns:p14="http://schemas.microsoft.com/office/powerpoint/2010/main" val="34416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spcAft>
                <a:spcPts val="1125"/>
              </a:spcAft>
            </a:pPr>
            <a:r>
              <a:rPr lang="sv-SE" sz="1800" b="1" dirty="0">
                <a:solidFill>
                  <a:srgbClr val="404040"/>
                </a:solidFill>
                <a:effectLst/>
                <a:latin typeface="Calibri" panose="020F0502020204030204" pitchFamily="34" charset="0"/>
                <a:ea typeface="Times New Roman" panose="02020603050405020304" pitchFamily="18" charset="0"/>
              </a:rPr>
              <a:t>I fyra generationer</a:t>
            </a:r>
            <a:r>
              <a:rPr lang="sv-SE" sz="1800" dirty="0">
                <a:solidFill>
                  <a:srgbClr val="404040"/>
                </a:solidFill>
                <a:effectLst/>
                <a:latin typeface="Calibri" panose="020F0502020204030204" pitchFamily="34" charset="0"/>
                <a:ea typeface="Times New Roman" panose="02020603050405020304" pitchFamily="18" charset="0"/>
              </a:rPr>
              <a:t> har familjen </a:t>
            </a:r>
            <a:r>
              <a:rPr lang="sv-SE" sz="1800" b="1" dirty="0" err="1">
                <a:solidFill>
                  <a:srgbClr val="404040"/>
                </a:solidFill>
                <a:effectLst/>
                <a:latin typeface="Calibri" panose="020F0502020204030204" pitchFamily="34" charset="0"/>
                <a:ea typeface="Times New Roman" panose="02020603050405020304" pitchFamily="18" charset="0"/>
              </a:rPr>
              <a:t>Maillet</a:t>
            </a:r>
            <a:r>
              <a:rPr lang="sv-SE" sz="1800" dirty="0">
                <a:solidFill>
                  <a:srgbClr val="404040"/>
                </a:solidFill>
                <a:effectLst/>
                <a:latin typeface="Calibri" panose="020F0502020204030204" pitchFamily="34" charset="0"/>
                <a:ea typeface="Times New Roman" panose="02020603050405020304" pitchFamily="18" charset="0"/>
              </a:rPr>
              <a:t> drivit vingården som ligger på de vackra sluttningar i den lilla byn </a:t>
            </a:r>
            <a:r>
              <a:rPr lang="sv-SE" sz="1800" dirty="0" err="1">
                <a:solidFill>
                  <a:srgbClr val="404040"/>
                </a:solidFill>
                <a:effectLst/>
                <a:latin typeface="Calibri" panose="020F0502020204030204" pitchFamily="34" charset="0"/>
                <a:ea typeface="Times New Roman" panose="02020603050405020304" pitchFamily="18" charset="0"/>
              </a:rPr>
              <a:t>Verze</a:t>
            </a:r>
            <a:r>
              <a:rPr lang="sv-SE" sz="1800" dirty="0">
                <a:solidFill>
                  <a:srgbClr val="404040"/>
                </a:solidFill>
                <a:effectLst/>
                <a:latin typeface="Calibri" panose="020F0502020204030204" pitchFamily="34" charset="0"/>
                <a:ea typeface="Times New Roman" panose="02020603050405020304" pitchFamily="18" charset="0"/>
              </a:rPr>
              <a:t> i södra Bourgogne och grundades 1928. Nicholas </a:t>
            </a:r>
            <a:r>
              <a:rPr lang="sv-SE" sz="1800" dirty="0" err="1">
                <a:solidFill>
                  <a:srgbClr val="404040"/>
                </a:solidFill>
                <a:effectLst/>
                <a:latin typeface="Calibri" panose="020F0502020204030204" pitchFamily="34" charset="0"/>
                <a:ea typeface="Times New Roman" panose="02020603050405020304" pitchFamily="18" charset="0"/>
              </a:rPr>
              <a:t>Maillet</a:t>
            </a:r>
            <a:r>
              <a:rPr lang="sv-SE" sz="1800" dirty="0">
                <a:solidFill>
                  <a:srgbClr val="404040"/>
                </a:solidFill>
                <a:effectLst/>
                <a:latin typeface="Calibri" panose="020F0502020204030204" pitchFamily="34" charset="0"/>
                <a:ea typeface="Times New Roman" panose="02020603050405020304" pitchFamily="18" charset="0"/>
              </a:rPr>
              <a:t> tog över vingården från sin far </a:t>
            </a:r>
            <a:r>
              <a:rPr lang="sv-SE" sz="1800" dirty="0" err="1">
                <a:solidFill>
                  <a:srgbClr val="404040"/>
                </a:solidFill>
                <a:effectLst/>
                <a:latin typeface="Calibri" panose="020F0502020204030204" pitchFamily="34" charset="0"/>
                <a:ea typeface="Times New Roman" panose="02020603050405020304" pitchFamily="18" charset="0"/>
              </a:rPr>
              <a:t>Gérad</a:t>
            </a:r>
            <a:r>
              <a:rPr lang="sv-SE" sz="1800" dirty="0">
                <a:solidFill>
                  <a:srgbClr val="404040"/>
                </a:solidFill>
                <a:effectLst/>
                <a:latin typeface="Calibri" panose="020F0502020204030204" pitchFamily="34" charset="0"/>
                <a:ea typeface="Times New Roman" panose="02020603050405020304" pitchFamily="18" charset="0"/>
              </a:rPr>
              <a:t> </a:t>
            </a:r>
            <a:r>
              <a:rPr lang="sv-SE" sz="1800" dirty="0" err="1">
                <a:solidFill>
                  <a:srgbClr val="404040"/>
                </a:solidFill>
                <a:effectLst/>
                <a:latin typeface="Calibri" panose="020F0502020204030204" pitchFamily="34" charset="0"/>
                <a:ea typeface="Times New Roman" panose="02020603050405020304" pitchFamily="18" charset="0"/>
              </a:rPr>
              <a:t>Maillet</a:t>
            </a:r>
            <a:r>
              <a:rPr lang="sv-SE" sz="1800" dirty="0">
                <a:solidFill>
                  <a:srgbClr val="404040"/>
                </a:solidFill>
                <a:effectLst/>
                <a:latin typeface="Calibri" panose="020F0502020204030204" pitchFamily="34" charset="0"/>
                <a:ea typeface="Times New Roman" panose="02020603050405020304" pitchFamily="18" charset="0"/>
              </a:rPr>
              <a:t> 1999 efter flera års studier och praktik hos producenter i USA, Argentina och Spanien.</a:t>
            </a:r>
            <a:endParaRPr lang="sv-SE" sz="1800" dirty="0">
              <a:effectLst/>
              <a:latin typeface="Times New Roman" panose="02020603050405020304" pitchFamily="18" charset="0"/>
              <a:ea typeface="Times New Roman" panose="02020603050405020304" pitchFamily="18" charset="0"/>
            </a:endParaRPr>
          </a:p>
          <a:p>
            <a:pPr algn="l" fontAlgn="base">
              <a:spcAft>
                <a:spcPts val="1125"/>
              </a:spcAft>
            </a:pPr>
            <a:r>
              <a:rPr lang="sv-SE" sz="1800" dirty="0">
                <a:solidFill>
                  <a:srgbClr val="404040"/>
                </a:solidFill>
                <a:effectLst/>
                <a:latin typeface="Calibri" panose="020F0502020204030204" pitchFamily="34" charset="0"/>
                <a:ea typeface="Times New Roman" panose="02020603050405020304" pitchFamily="18" charset="0"/>
              </a:rPr>
              <a:t>Den ursprungliga storleken på vingårdarna var då 3,5 hektar, Nicolas planterade ytterligare 2 hektar Chardonnay och arrenderar sedan 2012 även 1,5 hektar för att nå den nuvarande storleken på </a:t>
            </a:r>
            <a:r>
              <a:rPr lang="sv-SE" sz="1800" b="1" dirty="0">
                <a:solidFill>
                  <a:srgbClr val="404040"/>
                </a:solidFill>
                <a:effectLst/>
                <a:latin typeface="Calibri" panose="020F0502020204030204" pitchFamily="34" charset="0"/>
                <a:ea typeface="Times New Roman" panose="02020603050405020304" pitchFamily="18" charset="0"/>
              </a:rPr>
              <a:t>7 hektar.</a:t>
            </a:r>
            <a:r>
              <a:rPr lang="sv-SE" sz="1800" dirty="0">
                <a:solidFill>
                  <a:srgbClr val="404040"/>
                </a:solidFill>
                <a:effectLst/>
                <a:latin typeface="Calibri" panose="020F0502020204030204" pitchFamily="34" charset="0"/>
                <a:ea typeface="Times New Roman" panose="02020603050405020304" pitchFamily="18" charset="0"/>
              </a:rPr>
              <a:t> </a:t>
            </a:r>
            <a:r>
              <a:rPr lang="sv-SE" sz="1800" dirty="0" err="1">
                <a:solidFill>
                  <a:srgbClr val="404040"/>
                </a:solidFill>
                <a:effectLst/>
                <a:latin typeface="Calibri" panose="020F0502020204030204" pitchFamily="34" charset="0"/>
                <a:ea typeface="Times New Roman" panose="02020603050405020304" pitchFamily="18" charset="0"/>
              </a:rPr>
              <a:t>Maillet</a:t>
            </a:r>
            <a:r>
              <a:rPr lang="sv-SE" sz="1800" dirty="0">
                <a:solidFill>
                  <a:srgbClr val="404040"/>
                </a:solidFill>
                <a:effectLst/>
                <a:latin typeface="Calibri" panose="020F0502020204030204" pitchFamily="34" charset="0"/>
                <a:ea typeface="Times New Roman" panose="02020603050405020304" pitchFamily="18" charset="0"/>
              </a:rPr>
              <a:t> jobbar </a:t>
            </a:r>
            <a:r>
              <a:rPr lang="sv-SE" sz="1800" b="1" dirty="0">
                <a:solidFill>
                  <a:srgbClr val="404040"/>
                </a:solidFill>
                <a:effectLst/>
                <a:latin typeface="Calibri" panose="020F0502020204030204" pitchFamily="34" charset="0"/>
                <a:ea typeface="Times New Roman" panose="02020603050405020304" pitchFamily="18" charset="0"/>
              </a:rPr>
              <a:t>ekologiskt</a:t>
            </a:r>
            <a:r>
              <a:rPr lang="sv-SE" sz="1800" dirty="0">
                <a:solidFill>
                  <a:srgbClr val="404040"/>
                </a:solidFill>
                <a:effectLst/>
                <a:latin typeface="Calibri" panose="020F0502020204030204" pitchFamily="34" charset="0"/>
                <a:ea typeface="Times New Roman" panose="02020603050405020304" pitchFamily="18" charset="0"/>
              </a:rPr>
              <a:t> och är också certifierade.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5</a:t>
            </a:fld>
            <a:endParaRPr lang="sv-SE"/>
          </a:p>
        </p:txBody>
      </p:sp>
    </p:spTree>
    <p:extLst>
      <p:ext uri="{BB962C8B-B14F-4D97-AF65-F5344CB8AC3E}">
        <p14:creationId xmlns:p14="http://schemas.microsoft.com/office/powerpoint/2010/main" val="210714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2020 Aligoté</a:t>
            </a:r>
            <a:r>
              <a:rPr lang="fr-FR" sz="1800" dirty="0">
                <a:effectLst/>
                <a:latin typeface="Calibri" panose="020F0502020204030204" pitchFamily="34" charset="0"/>
                <a:ea typeface="Calibri" panose="020F0502020204030204" pitchFamily="34" charset="0"/>
                <a:cs typeface="Calibri" panose="020F0502020204030204" pitchFamily="34" charset="0"/>
              </a:rPr>
              <a:t> – Haut Cotes de Beaune, Hautes cotes de Nuits och Cote Chalonnaise – rostfritt stål 5-7 månader.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2020 – en varmare årgång, viss påverkan av hagel på våren vilket drog ner skördeuttagen, torr o varm sommar, vittvinsårgång.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6</a:t>
            </a:fld>
            <a:endParaRPr lang="sv-SE"/>
          </a:p>
        </p:txBody>
      </p:sp>
    </p:spTree>
    <p:extLst>
      <p:ext uri="{BB962C8B-B14F-4D97-AF65-F5344CB8AC3E}">
        <p14:creationId xmlns:p14="http://schemas.microsoft.com/office/powerpoint/2010/main" val="369008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2018 </a:t>
            </a:r>
            <a:r>
              <a:rPr lang="sv-SE" sz="1800" b="1" dirty="0" err="1">
                <a:effectLst/>
                <a:latin typeface="Calibri" panose="020F0502020204030204" pitchFamily="34" charset="0"/>
                <a:ea typeface="Calibri" panose="020F0502020204030204" pitchFamily="34" charset="0"/>
                <a:cs typeface="Calibri" panose="020F0502020204030204" pitchFamily="34" charset="0"/>
              </a:rPr>
              <a:t>Mâcon</a:t>
            </a:r>
            <a:r>
              <a:rPr lang="sv-SE" sz="1800" b="1" dirty="0">
                <a:effectLst/>
                <a:latin typeface="Calibri" panose="020F0502020204030204" pitchFamily="34" charset="0"/>
                <a:ea typeface="Calibri" panose="020F0502020204030204" pitchFamily="34" charset="0"/>
                <a:cs typeface="Calibri" panose="020F0502020204030204" pitchFamily="34" charset="0"/>
              </a:rPr>
              <a:t> </a:t>
            </a:r>
            <a:r>
              <a:rPr lang="sv-SE" sz="1800" b="1" dirty="0" err="1">
                <a:effectLst/>
                <a:latin typeface="Calibri" panose="020F0502020204030204" pitchFamily="34" charset="0"/>
                <a:ea typeface="Calibri" panose="020F0502020204030204" pitchFamily="34" charset="0"/>
                <a:cs typeface="Calibri" panose="020F0502020204030204" pitchFamily="34" charset="0"/>
              </a:rPr>
              <a:t>Verze</a:t>
            </a:r>
            <a:r>
              <a:rPr lang="sv-SE" sz="1800" b="1" dirty="0">
                <a:effectLst/>
                <a:latin typeface="Calibri" panose="020F0502020204030204" pitchFamily="34" charset="0"/>
                <a:ea typeface="Calibri" panose="020F0502020204030204" pitchFamily="34" charset="0"/>
                <a:cs typeface="Calibri" panose="020F0502020204030204" pitchFamily="34" charset="0"/>
              </a:rPr>
              <a:t>,</a:t>
            </a:r>
            <a:r>
              <a:rPr lang="sv-SE" sz="18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t>
            </a:r>
            <a:r>
              <a:rPr lang="sv-SE"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Vinet har jäst i temperaturkontrollerade ståltankar med naturlig jäst under 9 månader och har genomgått </a:t>
            </a:r>
            <a:r>
              <a:rPr lang="sv-SE" sz="18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malolaktisk</a:t>
            </a:r>
            <a:r>
              <a:rPr lang="sv-SE"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jäsning.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err="1">
                <a:solidFill>
                  <a:srgbClr val="212529"/>
                </a:solidFill>
                <a:effectLst/>
                <a:latin typeface="Gothic News"/>
                <a:ea typeface="Calibri" panose="020F0502020204030204" pitchFamily="34" charset="0"/>
                <a:cs typeface="Times New Roman" panose="02020603050405020304" pitchFamily="18" charset="0"/>
              </a:rPr>
              <a:t>Verzé</a:t>
            </a:r>
            <a:r>
              <a:rPr lang="sv-SE" sz="1800" dirty="0">
                <a:solidFill>
                  <a:srgbClr val="212529"/>
                </a:solidFill>
                <a:effectLst/>
                <a:latin typeface="Gothic News"/>
                <a:ea typeface="Calibri" panose="020F0502020204030204" pitchFamily="34" charset="0"/>
                <a:cs typeface="Times New Roman" panose="02020603050405020304" pitchFamily="18" charset="0"/>
              </a:rPr>
              <a:t> är beläget i den centrala </a:t>
            </a:r>
            <a:r>
              <a:rPr lang="sv-SE" sz="1800" b="1" dirty="0" err="1">
                <a:solidFill>
                  <a:srgbClr val="212529"/>
                </a:solidFill>
                <a:effectLst/>
                <a:latin typeface="Gothic News"/>
                <a:ea typeface="Calibri" panose="020F0502020204030204" pitchFamily="34" charset="0"/>
                <a:cs typeface="Times New Roman" panose="02020603050405020304" pitchFamily="18" charset="0"/>
              </a:rPr>
              <a:t>Mâconnais</a:t>
            </a:r>
            <a:r>
              <a:rPr lang="sv-SE" sz="1800" dirty="0">
                <a:solidFill>
                  <a:srgbClr val="212529"/>
                </a:solidFill>
                <a:effectLst/>
                <a:latin typeface="Gothic News"/>
                <a:ea typeface="Calibri" panose="020F0502020204030204" pitchFamily="34" charset="0"/>
                <a:cs typeface="Times New Roman" panose="02020603050405020304" pitchFamily="18" charset="0"/>
              </a:rPr>
              <a:t> från norr till söder. Vingårdarna ligger på en höjd av 250–400 meter över havet och jordmånen varierar mellan </a:t>
            </a:r>
            <a:r>
              <a:rPr lang="sv-SE" sz="1800" b="1" dirty="0">
                <a:solidFill>
                  <a:srgbClr val="212529"/>
                </a:solidFill>
                <a:effectLst/>
                <a:latin typeface="Gothic News"/>
                <a:ea typeface="Calibri" panose="020F0502020204030204" pitchFamily="34" charset="0"/>
                <a:cs typeface="Times New Roman" panose="02020603050405020304" pitchFamily="18" charset="0"/>
              </a:rPr>
              <a:t>kalkrik märgeljord</a:t>
            </a:r>
            <a:r>
              <a:rPr lang="sv-SE" sz="1800" dirty="0">
                <a:solidFill>
                  <a:srgbClr val="212529"/>
                </a:solidFill>
                <a:effectLst/>
                <a:latin typeface="Gothic News"/>
                <a:ea typeface="Calibri" panose="020F0502020204030204" pitchFamily="34" charset="0"/>
                <a:cs typeface="Times New Roman" panose="02020603050405020304" pitchFamily="18" charset="0"/>
              </a:rPr>
              <a:t> samt i väster mer </a:t>
            </a:r>
            <a:r>
              <a:rPr lang="sv-SE" sz="1800" dirty="0" err="1">
                <a:solidFill>
                  <a:srgbClr val="212529"/>
                </a:solidFill>
                <a:effectLst/>
                <a:latin typeface="Gothic News"/>
                <a:ea typeface="Calibri" panose="020F0502020204030204" pitchFamily="34" charset="0"/>
                <a:cs typeface="Times New Roman" panose="02020603050405020304" pitchFamily="18" charset="0"/>
              </a:rPr>
              <a:t>järnrik</a:t>
            </a:r>
            <a:r>
              <a:rPr lang="sv-SE" sz="1800" dirty="0">
                <a:solidFill>
                  <a:srgbClr val="212529"/>
                </a:solidFill>
                <a:effectLst/>
                <a:latin typeface="Gothic News"/>
                <a:ea typeface="Calibri" panose="020F0502020204030204" pitchFamily="34" charset="0"/>
                <a:cs typeface="Times New Roman" panose="02020603050405020304" pitchFamily="18" charset="0"/>
              </a:rPr>
              <a:t>. Chardonnay odlas till största delen men i den mer järnrika jordmånen odlas </a:t>
            </a:r>
            <a:r>
              <a:rPr lang="sv-SE" sz="1800" dirty="0" err="1">
                <a:solidFill>
                  <a:srgbClr val="212529"/>
                </a:solidFill>
                <a:effectLst/>
                <a:latin typeface="Gothic News"/>
                <a:ea typeface="Calibri" panose="020F0502020204030204" pitchFamily="34" charset="0"/>
                <a:cs typeface="Times New Roman" panose="02020603050405020304" pitchFamily="18" charset="0"/>
              </a:rPr>
              <a:t>gamay</a:t>
            </a:r>
            <a:r>
              <a:rPr lang="sv-SE" sz="1800" dirty="0">
                <a:solidFill>
                  <a:srgbClr val="212529"/>
                </a:solidFill>
                <a:effectLst/>
                <a:latin typeface="Gothic News"/>
                <a:ea typeface="Calibri" panose="020F0502020204030204" pitchFamily="34" charset="0"/>
                <a:cs typeface="Times New Roman" panose="02020603050405020304" pitchFamily="18" charset="0"/>
              </a:rPr>
              <a:t> med framgång. Vinerna från </a:t>
            </a:r>
            <a:r>
              <a:rPr lang="sv-SE" sz="1800" dirty="0" err="1">
                <a:solidFill>
                  <a:srgbClr val="212529"/>
                </a:solidFill>
                <a:effectLst/>
                <a:latin typeface="Gothic News"/>
                <a:ea typeface="Calibri" panose="020F0502020204030204" pitchFamily="34" charset="0"/>
                <a:cs typeface="Times New Roman" panose="02020603050405020304" pitchFamily="18" charset="0"/>
              </a:rPr>
              <a:t>Mâcon-Verzé</a:t>
            </a:r>
            <a:r>
              <a:rPr lang="sv-SE" sz="1800" dirty="0">
                <a:solidFill>
                  <a:srgbClr val="212529"/>
                </a:solidFill>
                <a:effectLst/>
                <a:latin typeface="Gothic News"/>
                <a:ea typeface="Calibri" panose="020F0502020204030204" pitchFamily="34" charset="0"/>
                <a:cs typeface="Times New Roman" panose="02020603050405020304" pitchFamily="18" charset="0"/>
              </a:rPr>
              <a:t> karaktäriseras av generositet, mogen tropisk frukt med </a:t>
            </a:r>
            <a:r>
              <a:rPr lang="sv-SE" sz="1800" dirty="0" err="1">
                <a:solidFill>
                  <a:srgbClr val="212529"/>
                </a:solidFill>
                <a:effectLst/>
                <a:latin typeface="Gothic News"/>
                <a:ea typeface="Calibri" panose="020F0502020204030204" pitchFamily="34" charset="0"/>
                <a:cs typeface="Times New Roman" panose="02020603050405020304" pitchFamily="18" charset="0"/>
              </a:rPr>
              <a:t>florala</a:t>
            </a:r>
            <a:r>
              <a:rPr lang="sv-SE" sz="1800" dirty="0">
                <a:solidFill>
                  <a:srgbClr val="212529"/>
                </a:solidFill>
                <a:effectLst/>
                <a:latin typeface="Gothic News"/>
                <a:ea typeface="Calibri" panose="020F0502020204030204" pitchFamily="34" charset="0"/>
                <a:cs typeface="Times New Roman" panose="02020603050405020304" pitchFamily="18" charset="0"/>
              </a:rPr>
              <a:t> inslag samt fin mineralitet.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solidFill>
                  <a:srgbClr val="212529"/>
                </a:solidFill>
                <a:effectLst/>
                <a:latin typeface="Gothic News"/>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2018 – en årgång präglad av kvantitet och kvalitet</a:t>
            </a:r>
            <a:r>
              <a:rPr lang="sv-SE"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 varm vår men ingen direkt frost, något torr sommar men med visst regn, främst en chardonnay-årgång, än bättre i </a:t>
            </a:r>
            <a:r>
              <a:rPr lang="sv-SE" sz="18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Maconnais</a:t>
            </a:r>
            <a:r>
              <a:rPr lang="sv-SE"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som inte utsattes för samma torka. Röda bäst i Cote de Beaune.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9</a:t>
            </a:fld>
            <a:endParaRPr lang="sv-SE"/>
          </a:p>
        </p:txBody>
      </p:sp>
    </p:spTree>
    <p:extLst>
      <p:ext uri="{BB962C8B-B14F-4D97-AF65-F5344CB8AC3E}">
        <p14:creationId xmlns:p14="http://schemas.microsoft.com/office/powerpoint/2010/main" val="339438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2020 </a:t>
            </a:r>
            <a:r>
              <a:rPr lang="sv-SE" sz="1800" b="1" dirty="0" err="1">
                <a:effectLst/>
                <a:latin typeface="Calibri" panose="020F0502020204030204" pitchFamily="34" charset="0"/>
                <a:ea typeface="Calibri" panose="020F0502020204030204" pitchFamily="34" charset="0"/>
                <a:cs typeface="Calibri" panose="020F0502020204030204" pitchFamily="34" charset="0"/>
              </a:rPr>
              <a:t>Chassagne</a:t>
            </a:r>
            <a:r>
              <a:rPr lang="sv-SE" sz="1800" dirty="0">
                <a:effectLst/>
                <a:latin typeface="Calibri" panose="020F0502020204030204" pitchFamily="34" charset="0"/>
                <a:ea typeface="Calibri" panose="020F0502020204030204" pitchFamily="34" charset="0"/>
                <a:cs typeface="Calibri" panose="020F0502020204030204" pitchFamily="34" charset="0"/>
              </a:rPr>
              <a:t> – </a:t>
            </a:r>
            <a:r>
              <a:rPr lang="sv-SE" sz="1800" dirty="0" err="1">
                <a:effectLst/>
                <a:latin typeface="Calibri" panose="020F0502020204030204" pitchFamily="34" charset="0"/>
                <a:ea typeface="Calibri" panose="020F0502020204030204" pitchFamily="34" charset="0"/>
                <a:cs typeface="Calibri" panose="020F0502020204030204" pitchFamily="34" charset="0"/>
              </a:rPr>
              <a:t>cotes</a:t>
            </a:r>
            <a:r>
              <a:rPr lang="sv-SE" sz="1800" dirty="0">
                <a:effectLst/>
                <a:latin typeface="Calibri" panose="020F0502020204030204" pitchFamily="34" charset="0"/>
                <a:ea typeface="Calibri" panose="020F0502020204030204" pitchFamily="34" charset="0"/>
                <a:cs typeface="Calibri" panose="020F0502020204030204" pitchFamily="34" charset="0"/>
              </a:rPr>
              <a:t> de </a:t>
            </a:r>
            <a:r>
              <a:rPr lang="sv-SE" sz="1800" dirty="0" err="1">
                <a:effectLst/>
                <a:latin typeface="Calibri" panose="020F0502020204030204" pitchFamily="34" charset="0"/>
                <a:ea typeface="Calibri" panose="020F0502020204030204" pitchFamily="34" charset="0"/>
                <a:cs typeface="Calibri" panose="020F0502020204030204" pitchFamily="34" charset="0"/>
              </a:rPr>
              <a:t>beaune</a:t>
            </a:r>
            <a:r>
              <a:rPr lang="sv-SE" sz="1800" dirty="0">
                <a:effectLst/>
                <a:latin typeface="Calibri" panose="020F0502020204030204" pitchFamily="34" charset="0"/>
                <a:ea typeface="Calibri" panose="020F0502020204030204" pitchFamily="34" charset="0"/>
                <a:cs typeface="Calibri" panose="020F0502020204030204" pitchFamily="34" charset="0"/>
              </a:rPr>
              <a:t>, mjuk pressning – enbart från första pressningen, lagras 12 månader (25% nya)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solidFill>
                  <a:srgbClr val="212529"/>
                </a:solidFill>
                <a:effectLst/>
                <a:latin typeface="Gothic News"/>
                <a:ea typeface="Calibri" panose="020F0502020204030204" pitchFamily="34" charset="0"/>
                <a:cs typeface="Times New Roman" panose="02020603050405020304" pitchFamily="18" charset="0"/>
              </a:rPr>
              <a:t>Chassagne</a:t>
            </a:r>
            <a:r>
              <a:rPr lang="sv-SE" sz="1800" dirty="0">
                <a:solidFill>
                  <a:srgbClr val="212529"/>
                </a:solidFill>
                <a:effectLst/>
                <a:latin typeface="Gothic News"/>
                <a:ea typeface="Calibri" panose="020F0502020204030204" pitchFamily="34" charset="0"/>
                <a:cs typeface="Times New Roman" panose="02020603050405020304" pitchFamily="18" charset="0"/>
              </a:rPr>
              <a:t> är beläget i den södra delen av </a:t>
            </a:r>
            <a:r>
              <a:rPr lang="sv-SE" sz="1800" dirty="0" err="1">
                <a:solidFill>
                  <a:srgbClr val="212529"/>
                </a:solidFill>
                <a:effectLst/>
                <a:latin typeface="Gothic News"/>
                <a:ea typeface="Calibri" panose="020F0502020204030204" pitchFamily="34" charset="0"/>
                <a:cs typeface="Times New Roman" panose="02020603050405020304" pitchFamily="18" charset="0"/>
              </a:rPr>
              <a:t>Côte</a:t>
            </a:r>
            <a:r>
              <a:rPr lang="sv-SE" sz="1800" dirty="0">
                <a:solidFill>
                  <a:srgbClr val="212529"/>
                </a:solidFill>
                <a:effectLst/>
                <a:latin typeface="Gothic News"/>
                <a:ea typeface="Calibri" panose="020F0502020204030204" pitchFamily="34" charset="0"/>
                <a:cs typeface="Times New Roman" panose="02020603050405020304" pitchFamily="18" charset="0"/>
              </a:rPr>
              <a:t> Beaune, granne med </a:t>
            </a:r>
            <a:r>
              <a:rPr lang="sv-SE" sz="1800" dirty="0" err="1">
                <a:solidFill>
                  <a:srgbClr val="212529"/>
                </a:solidFill>
                <a:effectLst/>
                <a:latin typeface="Gothic News"/>
                <a:ea typeface="Calibri" panose="020F0502020204030204" pitchFamily="34" charset="0"/>
                <a:cs typeface="Times New Roman" panose="02020603050405020304" pitchFamily="18" charset="0"/>
              </a:rPr>
              <a:t>Puligny</a:t>
            </a:r>
            <a:r>
              <a:rPr lang="sv-SE" sz="1800" dirty="0">
                <a:solidFill>
                  <a:srgbClr val="212529"/>
                </a:solidFill>
                <a:effectLst/>
                <a:latin typeface="Gothic News"/>
                <a:ea typeface="Calibri" panose="020F0502020204030204" pitchFamily="34" charset="0"/>
                <a:cs typeface="Times New Roman" panose="02020603050405020304" pitchFamily="18" charset="0"/>
              </a:rPr>
              <a:t> som de delar däribland på Grand </a:t>
            </a:r>
            <a:r>
              <a:rPr lang="sv-SE" sz="1800" dirty="0" err="1">
                <a:solidFill>
                  <a:srgbClr val="212529"/>
                </a:solidFill>
                <a:effectLst/>
                <a:latin typeface="Gothic News"/>
                <a:ea typeface="Calibri" panose="020F0502020204030204" pitchFamily="34" charset="0"/>
                <a:cs typeface="Times New Roman" panose="02020603050405020304" pitchFamily="18" charset="0"/>
              </a:rPr>
              <a:t>Cru</a:t>
            </a:r>
            <a:r>
              <a:rPr lang="sv-SE" sz="1800" dirty="0">
                <a:solidFill>
                  <a:srgbClr val="212529"/>
                </a:solidFill>
                <a:effectLst/>
                <a:latin typeface="Gothic News"/>
                <a:ea typeface="Calibri" panose="020F0502020204030204" pitchFamily="34" charset="0"/>
                <a:cs typeface="Times New Roman" panose="02020603050405020304" pitchFamily="18" charset="0"/>
              </a:rPr>
              <a:t> klassade vingården </a:t>
            </a:r>
            <a:r>
              <a:rPr lang="sv-SE" sz="1800" dirty="0" err="1">
                <a:solidFill>
                  <a:srgbClr val="212529"/>
                </a:solidFill>
                <a:effectLst/>
                <a:latin typeface="Gothic News"/>
                <a:ea typeface="Calibri" panose="020F0502020204030204" pitchFamily="34" charset="0"/>
                <a:cs typeface="Times New Roman" panose="02020603050405020304" pitchFamily="18" charset="0"/>
              </a:rPr>
              <a:t>Montrachet</a:t>
            </a:r>
            <a:r>
              <a:rPr lang="sv-SE" sz="1800" dirty="0">
                <a:solidFill>
                  <a:srgbClr val="212529"/>
                </a:solidFill>
                <a:effectLst/>
                <a:latin typeface="Gothic News"/>
                <a:ea typeface="Calibri" panose="020F0502020204030204" pitchFamily="34" charset="0"/>
                <a:cs typeface="Times New Roman" panose="02020603050405020304" pitchFamily="18" charset="0"/>
              </a:rPr>
              <a:t> med som </a:t>
            </a:r>
            <a:r>
              <a:rPr lang="sv-SE" sz="1800" dirty="0" err="1">
                <a:solidFill>
                  <a:srgbClr val="212529"/>
                </a:solidFill>
                <a:effectLst/>
                <a:latin typeface="Gothic News"/>
                <a:ea typeface="Calibri" panose="020F0502020204030204" pitchFamily="34" charset="0"/>
                <a:cs typeface="Times New Roman" panose="02020603050405020304" pitchFamily="18" charset="0"/>
              </a:rPr>
              <a:t>ävet</a:t>
            </a:r>
            <a:r>
              <a:rPr lang="sv-SE" sz="1800" dirty="0">
                <a:solidFill>
                  <a:srgbClr val="212529"/>
                </a:solidFill>
                <a:effectLst/>
                <a:latin typeface="Gothic News"/>
                <a:ea typeface="Calibri" panose="020F0502020204030204" pitchFamily="34" charset="0"/>
                <a:cs typeface="Times New Roman" panose="02020603050405020304" pitchFamily="18" charset="0"/>
              </a:rPr>
              <a:t> gett byarna deras tilläggsnamn. Vingårdarna är belägna på </a:t>
            </a:r>
            <a:r>
              <a:rPr lang="sv-SE" sz="1800" b="1" dirty="0">
                <a:solidFill>
                  <a:srgbClr val="212529"/>
                </a:solidFill>
                <a:effectLst/>
                <a:latin typeface="Gothic News"/>
                <a:ea typeface="Calibri" panose="020F0502020204030204" pitchFamily="34" charset="0"/>
                <a:cs typeface="Times New Roman" panose="02020603050405020304" pitchFamily="18" charset="0"/>
              </a:rPr>
              <a:t>200–300 meter över havet</a:t>
            </a:r>
            <a:r>
              <a:rPr lang="sv-SE" sz="1800" dirty="0">
                <a:solidFill>
                  <a:srgbClr val="212529"/>
                </a:solidFill>
                <a:effectLst/>
                <a:latin typeface="Gothic News"/>
                <a:ea typeface="Calibri" panose="020F0502020204030204" pitchFamily="34" charset="0"/>
                <a:cs typeface="Times New Roman" panose="02020603050405020304" pitchFamily="18" charset="0"/>
              </a:rPr>
              <a:t> i den </a:t>
            </a:r>
            <a:r>
              <a:rPr lang="sv-SE" sz="1800" b="1" dirty="0">
                <a:solidFill>
                  <a:srgbClr val="212529"/>
                </a:solidFill>
                <a:effectLst/>
                <a:latin typeface="Gothic News"/>
                <a:ea typeface="Calibri" panose="020F0502020204030204" pitchFamily="34" charset="0"/>
                <a:cs typeface="Times New Roman" panose="02020603050405020304" pitchFamily="18" charset="0"/>
              </a:rPr>
              <a:t>kalkrika</a:t>
            </a:r>
            <a:r>
              <a:rPr lang="sv-SE" sz="1800" dirty="0">
                <a:solidFill>
                  <a:srgbClr val="212529"/>
                </a:solidFill>
                <a:effectLst/>
                <a:latin typeface="Gothic News"/>
                <a:ea typeface="Calibri" panose="020F0502020204030204" pitchFamily="34" charset="0"/>
                <a:cs typeface="Times New Roman" panose="02020603050405020304" pitchFamily="18" charset="0"/>
              </a:rPr>
              <a:t> och stundtals sten och </a:t>
            </a:r>
            <a:r>
              <a:rPr lang="sv-SE" sz="1800" b="1" dirty="0" err="1">
                <a:solidFill>
                  <a:srgbClr val="212529"/>
                </a:solidFill>
                <a:effectLst/>
                <a:latin typeface="Gothic News"/>
                <a:ea typeface="Calibri" panose="020F0502020204030204" pitchFamily="34" charset="0"/>
                <a:cs typeface="Times New Roman" panose="02020603050405020304" pitchFamily="18" charset="0"/>
              </a:rPr>
              <a:t>sandrika</a:t>
            </a:r>
            <a:r>
              <a:rPr lang="sv-SE" sz="1800" dirty="0">
                <a:solidFill>
                  <a:srgbClr val="212529"/>
                </a:solidFill>
                <a:effectLst/>
                <a:latin typeface="Gothic News"/>
                <a:ea typeface="Calibri" panose="020F0502020204030204" pitchFamily="34" charset="0"/>
                <a:cs typeface="Times New Roman" panose="02020603050405020304" pitchFamily="18" charset="0"/>
              </a:rPr>
              <a:t> jordmånen beroende på vingård. I </a:t>
            </a:r>
            <a:r>
              <a:rPr lang="sv-SE" sz="1800" dirty="0" err="1">
                <a:solidFill>
                  <a:srgbClr val="212529"/>
                </a:solidFill>
                <a:effectLst/>
                <a:latin typeface="Gothic News"/>
                <a:ea typeface="Calibri" panose="020F0502020204030204" pitchFamily="34" charset="0"/>
                <a:cs typeface="Times New Roman" panose="02020603050405020304" pitchFamily="18" charset="0"/>
              </a:rPr>
              <a:t>Chassagne</a:t>
            </a:r>
            <a:r>
              <a:rPr lang="sv-SE" sz="1800" dirty="0">
                <a:solidFill>
                  <a:srgbClr val="212529"/>
                </a:solidFill>
                <a:effectLst/>
                <a:latin typeface="Gothic News"/>
                <a:ea typeface="Calibri" panose="020F0502020204030204" pitchFamily="34" charset="0"/>
                <a:cs typeface="Times New Roman" panose="02020603050405020304" pitchFamily="18" charset="0"/>
              </a:rPr>
              <a:t> odlas främst chardonnay men det tillverkas även en mindre del röda viner på </a:t>
            </a:r>
            <a:r>
              <a:rPr lang="sv-SE" sz="1800" dirty="0" err="1">
                <a:solidFill>
                  <a:srgbClr val="212529"/>
                </a:solidFill>
                <a:effectLst/>
                <a:latin typeface="Gothic News"/>
                <a:ea typeface="Calibri" panose="020F0502020204030204" pitchFamily="34" charset="0"/>
                <a:cs typeface="Times New Roman" panose="02020603050405020304" pitchFamily="18" charset="0"/>
              </a:rPr>
              <a:t>pinot</a:t>
            </a:r>
            <a:r>
              <a:rPr lang="sv-SE" sz="1800" dirty="0">
                <a:solidFill>
                  <a:srgbClr val="212529"/>
                </a:solidFill>
                <a:effectLst/>
                <a:latin typeface="Gothic News"/>
                <a:ea typeface="Calibri" panose="020F0502020204030204" pitchFamily="34" charset="0"/>
                <a:cs typeface="Times New Roman" panose="02020603050405020304" pitchFamily="18" charset="0"/>
              </a:rPr>
              <a:t> </a:t>
            </a:r>
            <a:r>
              <a:rPr lang="sv-SE" sz="1800" dirty="0" err="1">
                <a:solidFill>
                  <a:srgbClr val="212529"/>
                </a:solidFill>
                <a:effectLst/>
                <a:latin typeface="Gothic News"/>
                <a:ea typeface="Calibri" panose="020F0502020204030204" pitchFamily="34" charset="0"/>
                <a:cs typeface="Times New Roman" panose="02020603050405020304" pitchFamily="18" charset="0"/>
              </a:rPr>
              <a:t>noir</a:t>
            </a:r>
            <a:r>
              <a:rPr lang="sv-SE" sz="1800" dirty="0">
                <a:solidFill>
                  <a:srgbClr val="212529"/>
                </a:solidFill>
                <a:effectLst/>
                <a:latin typeface="Gothic News"/>
                <a:ea typeface="Calibri" panose="020F0502020204030204" pitchFamily="34" charset="0"/>
                <a:cs typeface="Times New Roman" panose="02020603050405020304" pitchFamily="18" charset="0"/>
              </a:rPr>
              <a:t>. (215 ha, 55 PC, 3 GC)</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12</a:t>
            </a:fld>
            <a:endParaRPr lang="sv-SE"/>
          </a:p>
        </p:txBody>
      </p:sp>
    </p:spTree>
    <p:extLst>
      <p:ext uri="{BB962C8B-B14F-4D97-AF65-F5344CB8AC3E}">
        <p14:creationId xmlns:p14="http://schemas.microsoft.com/office/powerpoint/2010/main" val="274073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2017 Cotes de Beaune</a:t>
            </a:r>
            <a:r>
              <a:rPr lang="sv-SE" sz="1800" dirty="0">
                <a:effectLst/>
                <a:latin typeface="Calibri" panose="020F0502020204030204" pitchFamily="34" charset="0"/>
                <a:ea typeface="Calibri" panose="020F0502020204030204" pitchFamily="34" charset="0"/>
                <a:cs typeface="Calibri" panose="020F0502020204030204" pitchFamily="34" charset="0"/>
              </a:rPr>
              <a:t>– yngre vinstockar från vingården </a:t>
            </a:r>
            <a:r>
              <a:rPr lang="sv-SE" sz="1800" dirty="0" err="1">
                <a:effectLst/>
                <a:latin typeface="Calibri" panose="020F0502020204030204" pitchFamily="34" charset="0"/>
                <a:ea typeface="Calibri" panose="020F0502020204030204" pitchFamily="34" charset="0"/>
                <a:cs typeface="Calibri" panose="020F0502020204030204" pitchFamily="34" charset="0"/>
              </a:rPr>
              <a:t>Clos</a:t>
            </a:r>
            <a:r>
              <a:rPr lang="sv-SE" sz="1800" dirty="0">
                <a:effectLst/>
                <a:latin typeface="Calibri" panose="020F0502020204030204" pitchFamily="34" charset="0"/>
                <a:ea typeface="Calibri" panose="020F0502020204030204" pitchFamily="34" charset="0"/>
                <a:cs typeface="Calibri" panose="020F0502020204030204" pitchFamily="34" charset="0"/>
              </a:rPr>
              <a:t> de </a:t>
            </a:r>
            <a:r>
              <a:rPr lang="sv-SE" sz="1800" dirty="0" err="1">
                <a:effectLst/>
                <a:latin typeface="Calibri" panose="020F0502020204030204" pitchFamily="34" charset="0"/>
                <a:ea typeface="Calibri" panose="020F0502020204030204" pitchFamily="34" charset="0"/>
                <a:cs typeface="Calibri" panose="020F0502020204030204" pitchFamily="34" charset="0"/>
              </a:rPr>
              <a:t>Mouches</a:t>
            </a:r>
            <a:r>
              <a:rPr lang="sv-SE" sz="1800" dirty="0">
                <a:effectLst/>
                <a:latin typeface="Calibri" panose="020F0502020204030204" pitchFamily="34" charset="0"/>
                <a:ea typeface="Calibri" panose="020F0502020204030204" pitchFamily="34" charset="0"/>
                <a:cs typeface="Calibri" panose="020F0502020204030204" pitchFamily="34" charset="0"/>
              </a:rPr>
              <a:t>, </a:t>
            </a:r>
            <a:r>
              <a:rPr lang="sv-SE" sz="1800" b="1" dirty="0">
                <a:effectLst/>
                <a:latin typeface="Calibri" panose="020F0502020204030204" pitchFamily="34" charset="0"/>
                <a:ea typeface="Calibri" panose="020F0502020204030204" pitchFamily="34" charset="0"/>
                <a:cs typeface="Calibri" panose="020F0502020204030204" pitchFamily="34" charset="0"/>
              </a:rPr>
              <a:t>12–15 månader (10% nya).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Södra Beaune mot </a:t>
            </a:r>
            <a:r>
              <a:rPr lang="sv-SE" sz="1800" b="1" dirty="0" err="1">
                <a:effectLst/>
                <a:latin typeface="Calibri" panose="020F0502020204030204" pitchFamily="34" charset="0"/>
                <a:ea typeface="Calibri" panose="020F0502020204030204" pitchFamily="34" charset="0"/>
                <a:cs typeface="Calibri" panose="020F0502020204030204" pitchFamily="34" charset="0"/>
              </a:rPr>
              <a:t>Pommard</a:t>
            </a:r>
            <a:r>
              <a:rPr lang="sv-SE" sz="1800" dirty="0">
                <a:effectLst/>
                <a:latin typeface="Calibri" panose="020F0502020204030204" pitchFamily="34" charset="0"/>
                <a:ea typeface="Calibri" panose="020F0502020204030204" pitchFamily="34" charset="0"/>
                <a:cs typeface="Calibri" panose="020F0502020204030204" pitchFamily="34" charset="0"/>
              </a:rPr>
              <a:t>, tidigare flera </a:t>
            </a:r>
            <a:r>
              <a:rPr lang="sv-SE" sz="1800" b="1" dirty="0">
                <a:effectLst/>
                <a:latin typeface="Calibri" panose="020F0502020204030204" pitchFamily="34" charset="0"/>
                <a:ea typeface="Calibri" panose="020F0502020204030204" pitchFamily="34" charset="0"/>
                <a:cs typeface="Calibri" panose="020F0502020204030204" pitchFamily="34" charset="0"/>
              </a:rPr>
              <a:t>bikupor</a:t>
            </a:r>
            <a:r>
              <a:rPr lang="sv-SE" sz="1800" dirty="0">
                <a:effectLst/>
                <a:latin typeface="Calibri" panose="020F0502020204030204" pitchFamily="34" charset="0"/>
                <a:ea typeface="Calibri" panose="020F0502020204030204" pitchFamily="34" charset="0"/>
                <a:cs typeface="Calibri" panose="020F0502020204030204" pitchFamily="34" charset="0"/>
              </a:rPr>
              <a:t> i </a:t>
            </a:r>
            <a:r>
              <a:rPr lang="sv-SE" sz="1800" dirty="0" err="1">
                <a:effectLst/>
                <a:latin typeface="Calibri" panose="020F0502020204030204" pitchFamily="34" charset="0"/>
                <a:ea typeface="Calibri" panose="020F0502020204030204" pitchFamily="34" charset="0"/>
                <a:cs typeface="Calibri" panose="020F0502020204030204" pitchFamily="34" charset="0"/>
              </a:rPr>
              <a:t>vingården,</a:t>
            </a:r>
            <a:r>
              <a:rPr lang="sv-SE" sz="1800" b="1" dirty="0" err="1">
                <a:effectLst/>
                <a:latin typeface="Calibri" panose="020F0502020204030204" pitchFamily="34" charset="0"/>
                <a:ea typeface="Calibri" panose="020F0502020204030204" pitchFamily="34" charset="0"/>
                <a:cs typeface="Calibri" panose="020F0502020204030204" pitchFamily="34" charset="0"/>
              </a:rPr>
              <a:t>stenig</a:t>
            </a:r>
            <a:r>
              <a:rPr lang="sv-SE" sz="1800" b="1" dirty="0">
                <a:effectLst/>
                <a:latin typeface="Calibri" panose="020F0502020204030204" pitchFamily="34" charset="0"/>
                <a:ea typeface="Calibri" panose="020F0502020204030204" pitchFamily="34" charset="0"/>
                <a:cs typeface="Calibri" panose="020F0502020204030204" pitchFamily="34" charset="0"/>
              </a:rPr>
              <a:t> kalkrik jordmån,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Calibri" panose="020F0502020204030204" pitchFamily="34" charset="0"/>
              </a:rPr>
              <a:t>2017 varm vår med frostangrepp värst norrut, varmare sommar o fin mognad, eleganta o fräscha röda viner, viss påverkan av katastrofåret 2016. </a:t>
            </a:r>
            <a:r>
              <a:rPr lang="sv-SE" sz="1800" b="1" dirty="0" err="1">
                <a:effectLst/>
                <a:latin typeface="Calibri" panose="020F0502020204030204" pitchFamily="34" charset="0"/>
                <a:ea typeface="Calibri" panose="020F0502020204030204" pitchFamily="34" charset="0"/>
                <a:cs typeface="Calibri" panose="020F0502020204030204" pitchFamily="34" charset="0"/>
              </a:rPr>
              <a:t>Terroirdriven</a:t>
            </a:r>
            <a:r>
              <a:rPr lang="sv-SE" sz="1800" b="1" dirty="0">
                <a:effectLst/>
                <a:latin typeface="Calibri" panose="020F0502020204030204" pitchFamily="34" charset="0"/>
                <a:ea typeface="Calibri" panose="020F0502020204030204" pitchFamily="34" charset="0"/>
                <a:cs typeface="Calibri" panose="020F0502020204030204" pitchFamily="34" charset="0"/>
              </a:rPr>
              <a:t> årgång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15</a:t>
            </a:fld>
            <a:endParaRPr lang="sv-SE"/>
          </a:p>
        </p:txBody>
      </p:sp>
    </p:spTree>
    <p:extLst>
      <p:ext uri="{BB962C8B-B14F-4D97-AF65-F5344CB8AC3E}">
        <p14:creationId xmlns:p14="http://schemas.microsoft.com/office/powerpoint/2010/main" val="145707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50"/>
              </a:lnSpc>
            </a:pPr>
            <a:r>
              <a:rPr lang="sv-SE" sz="1800" b="1" dirty="0">
                <a:solidFill>
                  <a:srgbClr val="000000"/>
                </a:solidFill>
                <a:effectLst/>
                <a:latin typeface="Calibri" panose="020F0502020204030204" pitchFamily="34" charset="0"/>
                <a:ea typeface="Times New Roman" panose="02020603050405020304" pitchFamily="18" charset="0"/>
              </a:rPr>
              <a:t>2018 </a:t>
            </a:r>
            <a:r>
              <a:rPr lang="sv-SE" sz="1800" b="1" dirty="0" err="1">
                <a:solidFill>
                  <a:srgbClr val="000000"/>
                </a:solidFill>
                <a:effectLst/>
                <a:latin typeface="Calibri" panose="020F0502020204030204" pitchFamily="34" charset="0"/>
                <a:ea typeface="Times New Roman" panose="02020603050405020304" pitchFamily="18" charset="0"/>
              </a:rPr>
              <a:t>Volnay</a:t>
            </a:r>
            <a:r>
              <a:rPr lang="sv-SE" sz="1800" dirty="0">
                <a:solidFill>
                  <a:srgbClr val="000000"/>
                </a:solidFill>
                <a:effectLst/>
                <a:latin typeface="Calibri" panose="020F0502020204030204" pitchFamily="34" charset="0"/>
                <a:ea typeface="Times New Roman" panose="02020603050405020304" pitchFamily="18" charset="0"/>
              </a:rPr>
              <a:t>, </a:t>
            </a:r>
            <a:r>
              <a:rPr lang="sv-SE" sz="1800" b="1" dirty="0">
                <a:solidFill>
                  <a:srgbClr val="000000"/>
                </a:solidFill>
                <a:effectLst/>
                <a:latin typeface="Calibri" panose="020F0502020204030204" pitchFamily="34" charset="0"/>
                <a:ea typeface="Times New Roman" panose="02020603050405020304" pitchFamily="18" charset="0"/>
              </a:rPr>
              <a:t>stenig kalkjord.</a:t>
            </a:r>
            <a:r>
              <a:rPr lang="sv-SE" sz="1800" dirty="0">
                <a:solidFill>
                  <a:srgbClr val="000000"/>
                </a:solidFill>
                <a:effectLst/>
                <a:latin typeface="Calibri" panose="020F0502020204030204" pitchFamily="34" charset="0"/>
                <a:ea typeface="Times New Roman" panose="02020603050405020304" pitchFamily="18" charset="0"/>
              </a:rPr>
              <a:t> </a:t>
            </a:r>
            <a:r>
              <a:rPr lang="sv-SE" sz="1800" b="1" dirty="0">
                <a:solidFill>
                  <a:srgbClr val="000000"/>
                </a:solidFill>
                <a:effectLst/>
                <a:latin typeface="Calibri" panose="020F0502020204030204" pitchFamily="34" charset="0"/>
                <a:ea typeface="Times New Roman" panose="02020603050405020304" pitchFamily="18" charset="0"/>
              </a:rPr>
              <a:t>16 månader</a:t>
            </a:r>
            <a:r>
              <a:rPr lang="sv-SE" sz="1800" dirty="0">
                <a:solidFill>
                  <a:srgbClr val="000000"/>
                </a:solidFill>
                <a:effectLst/>
                <a:latin typeface="Calibri" panose="020F0502020204030204" pitchFamily="34" charset="0"/>
                <a:ea typeface="Times New Roman" panose="02020603050405020304" pitchFamily="18" charset="0"/>
              </a:rPr>
              <a:t> franska ekfat 20% nya. </a:t>
            </a:r>
            <a:r>
              <a:rPr lang="sv-SE" sz="1800" b="1" dirty="0">
                <a:solidFill>
                  <a:srgbClr val="000000"/>
                </a:solidFill>
                <a:effectLst/>
                <a:latin typeface="Calibri" panose="020F0502020204030204" pitchFamily="34" charset="0"/>
                <a:ea typeface="Times New Roman" panose="02020603050405020304" pitchFamily="18" charset="0"/>
              </a:rPr>
              <a:t>2018 är en av de påföljande tre varma</a:t>
            </a:r>
            <a:r>
              <a:rPr lang="sv-SE" sz="1800" dirty="0">
                <a:solidFill>
                  <a:srgbClr val="000000"/>
                </a:solidFill>
                <a:effectLst/>
                <a:latin typeface="Calibri" panose="020F0502020204030204" pitchFamily="34" charset="0"/>
                <a:ea typeface="Times New Roman" panose="02020603050405020304" pitchFamily="18" charset="0"/>
              </a:rPr>
              <a:t> årgångarna, </a:t>
            </a:r>
            <a:endParaRPr lang="sv-SE" sz="1800" dirty="0">
              <a:effectLst/>
              <a:latin typeface="Times New Roman" panose="02020603050405020304" pitchFamily="18" charset="0"/>
              <a:ea typeface="Times New Roman" panose="02020603050405020304" pitchFamily="18" charset="0"/>
            </a:endParaRPr>
          </a:p>
          <a:p>
            <a:pPr>
              <a:lnSpc>
                <a:spcPts val="1350"/>
              </a:lnSpc>
            </a:pPr>
            <a:r>
              <a:rPr lang="sv-SE" sz="1800" dirty="0" err="1">
                <a:solidFill>
                  <a:srgbClr val="000000"/>
                </a:solidFill>
                <a:effectLst/>
                <a:latin typeface="Calibri" panose="020F0502020204030204" pitchFamily="34" charset="0"/>
                <a:ea typeface="Times New Roman" panose="02020603050405020304" pitchFamily="18" charset="0"/>
              </a:rPr>
              <a:t>Volnay</a:t>
            </a:r>
            <a:r>
              <a:rPr lang="sv-SE" sz="1800" dirty="0">
                <a:solidFill>
                  <a:srgbClr val="000000"/>
                </a:solidFill>
                <a:effectLst/>
                <a:latin typeface="Calibri" panose="020F0502020204030204" pitchFamily="34" charset="0"/>
                <a:ea typeface="Times New Roman" panose="02020603050405020304" pitchFamily="18" charset="0"/>
              </a:rPr>
              <a:t>, uppflugen på kullen </a:t>
            </a:r>
            <a:r>
              <a:rPr lang="sv-SE" sz="1800" dirty="0" err="1">
                <a:solidFill>
                  <a:srgbClr val="000000"/>
                </a:solidFill>
                <a:effectLst/>
                <a:latin typeface="Calibri" panose="020F0502020204030204" pitchFamily="34" charset="0"/>
                <a:ea typeface="Times New Roman" panose="02020603050405020304" pitchFamily="18" charset="0"/>
              </a:rPr>
              <a:t>Chaignot</a:t>
            </a:r>
            <a:r>
              <a:rPr lang="sv-SE" sz="1800" dirty="0">
                <a:solidFill>
                  <a:srgbClr val="000000"/>
                </a:solidFill>
                <a:effectLst/>
                <a:latin typeface="Calibri" panose="020F0502020204030204" pitchFamily="34" charset="0"/>
                <a:ea typeface="Times New Roman" panose="02020603050405020304" pitchFamily="18" charset="0"/>
              </a:rPr>
              <a:t> högt upp i </a:t>
            </a:r>
            <a:r>
              <a:rPr lang="sv-SE" sz="1800" dirty="0" err="1">
                <a:solidFill>
                  <a:srgbClr val="000000"/>
                </a:solidFill>
                <a:effectLst/>
                <a:latin typeface="Calibri" panose="020F0502020204030204" pitchFamily="34" charset="0"/>
                <a:ea typeface="Times New Roman" panose="02020603050405020304" pitchFamily="18" charset="0"/>
              </a:rPr>
              <a:t>Côte</a:t>
            </a:r>
            <a:r>
              <a:rPr lang="sv-SE" sz="1800" dirty="0">
                <a:solidFill>
                  <a:srgbClr val="000000"/>
                </a:solidFill>
                <a:effectLst/>
                <a:latin typeface="Calibri" panose="020F0502020204030204" pitchFamily="34" charset="0"/>
                <a:ea typeface="Times New Roman" panose="02020603050405020304" pitchFamily="18" charset="0"/>
              </a:rPr>
              <a:t> de Beaune, upptar en smal och brant sluttande plats som för att ge mer utrymme åt vinrankorna. Själva kullen är orienterad något annorlunda än den allmänna körningen av landet så att vinstockarna vetter mot sydost snarare än öst.</a:t>
            </a:r>
            <a:endParaRPr lang="sv-SE" sz="1800" dirty="0">
              <a:effectLst/>
              <a:latin typeface="Times New Roman" panose="02020603050405020304" pitchFamily="18" charset="0"/>
              <a:ea typeface="Times New Roman" panose="02020603050405020304" pitchFamily="18" charset="0"/>
            </a:endParaRPr>
          </a:p>
          <a:p>
            <a:pPr>
              <a:lnSpc>
                <a:spcPts val="1350"/>
              </a:lnSpc>
            </a:pPr>
            <a:r>
              <a:rPr lang="sv-SE" sz="1800" dirty="0">
                <a:solidFill>
                  <a:srgbClr val="000000"/>
                </a:solidFill>
                <a:effectLst/>
                <a:latin typeface="Calibri" panose="020F0502020204030204" pitchFamily="34" charset="0"/>
                <a:ea typeface="Times New Roman" panose="02020603050405020304" pitchFamily="18" charset="0"/>
              </a:rPr>
              <a:t>Toppen av sluttningen dominerar denna kalksten. Längre ner hittar vi vit </a:t>
            </a:r>
            <a:r>
              <a:rPr lang="sv-SE" sz="1800" dirty="0" err="1">
                <a:solidFill>
                  <a:srgbClr val="000000"/>
                </a:solidFill>
                <a:effectLst/>
                <a:latin typeface="Calibri" panose="020F0502020204030204" pitchFamily="34" charset="0"/>
                <a:ea typeface="Times New Roman" panose="02020603050405020304" pitchFamily="18" charset="0"/>
              </a:rPr>
              <a:t>argovienkalksten</a:t>
            </a:r>
            <a:r>
              <a:rPr lang="sv-SE" sz="1800" dirty="0">
                <a:solidFill>
                  <a:srgbClr val="000000"/>
                </a:solidFill>
                <a:effectLst/>
                <a:latin typeface="Calibri" panose="020F0502020204030204" pitchFamily="34" charset="0"/>
                <a:ea typeface="Times New Roman" panose="02020603050405020304" pitchFamily="18" charset="0"/>
              </a:rPr>
              <a:t> med </a:t>
            </a:r>
            <a:r>
              <a:rPr lang="sv-SE" sz="1800" dirty="0" err="1">
                <a:solidFill>
                  <a:srgbClr val="000000"/>
                </a:solidFill>
                <a:effectLst/>
                <a:latin typeface="Calibri" panose="020F0502020204030204" pitchFamily="34" charset="0"/>
                <a:ea typeface="Times New Roman" panose="02020603050405020304" pitchFamily="18" charset="0"/>
              </a:rPr>
              <a:t>kritstruktur</a:t>
            </a:r>
            <a:r>
              <a:rPr lang="sv-SE" sz="1800" dirty="0">
                <a:solidFill>
                  <a:srgbClr val="000000"/>
                </a:solidFill>
                <a:effectLst/>
                <a:latin typeface="Calibri" panose="020F0502020204030204" pitchFamily="34" charset="0"/>
                <a:ea typeface="Times New Roman" panose="02020603050405020304" pitchFamily="18" charset="0"/>
              </a:rPr>
              <a:t>. Nedre stilla finns rödaktiga </a:t>
            </a:r>
            <a:r>
              <a:rPr lang="sv-SE" sz="1800" dirty="0" err="1">
                <a:solidFill>
                  <a:srgbClr val="000000"/>
                </a:solidFill>
                <a:effectLst/>
                <a:latin typeface="Calibri" panose="020F0502020204030204" pitchFamily="34" charset="0"/>
                <a:ea typeface="Times New Roman" panose="02020603050405020304" pitchFamily="18" charset="0"/>
              </a:rPr>
              <a:t>Bathonien</a:t>
            </a:r>
            <a:r>
              <a:rPr lang="sv-SE" sz="1800" dirty="0">
                <a:solidFill>
                  <a:srgbClr val="000000"/>
                </a:solidFill>
                <a:effectLst/>
                <a:latin typeface="Calibri" panose="020F0502020204030204" pitchFamily="34" charset="0"/>
                <a:ea typeface="Times New Roman" panose="02020603050405020304" pitchFamily="18" charset="0"/>
              </a:rPr>
              <a:t>-kalkstenar, steniga och järnhaltiga. Jordarna vid sluttningens fot är djupare och mer grusiga. Höjd: 230-280 meter. (29 PC) 222 ha vingårdar.</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18</a:t>
            </a:fld>
            <a:endParaRPr lang="sv-SE"/>
          </a:p>
        </p:txBody>
      </p:sp>
    </p:spTree>
    <p:extLst>
      <p:ext uri="{BB962C8B-B14F-4D97-AF65-F5344CB8AC3E}">
        <p14:creationId xmlns:p14="http://schemas.microsoft.com/office/powerpoint/2010/main" val="239561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50"/>
              </a:lnSpc>
            </a:pPr>
            <a:r>
              <a:rPr lang="sv-SE" sz="1800" b="1" dirty="0">
                <a:solidFill>
                  <a:srgbClr val="000000"/>
                </a:solidFill>
                <a:effectLst/>
                <a:latin typeface="Calibri" panose="020F0502020204030204" pitchFamily="34" charset="0"/>
                <a:ea typeface="Times New Roman" panose="02020603050405020304" pitchFamily="18" charset="0"/>
              </a:rPr>
              <a:t>2017 </a:t>
            </a:r>
            <a:r>
              <a:rPr lang="sv-SE" sz="1800" b="1" dirty="0" err="1">
                <a:solidFill>
                  <a:srgbClr val="000000"/>
                </a:solidFill>
                <a:effectLst/>
                <a:latin typeface="Calibri" panose="020F0502020204030204" pitchFamily="34" charset="0"/>
                <a:ea typeface="Times New Roman" panose="02020603050405020304" pitchFamily="18" charset="0"/>
              </a:rPr>
              <a:t>Morey</a:t>
            </a:r>
            <a:r>
              <a:rPr lang="sv-SE" sz="1800" b="1" dirty="0">
                <a:solidFill>
                  <a:srgbClr val="000000"/>
                </a:solidFill>
                <a:effectLst/>
                <a:latin typeface="Calibri" panose="020F0502020204030204" pitchFamily="34" charset="0"/>
                <a:ea typeface="Times New Roman" panose="02020603050405020304" pitchFamily="18" charset="0"/>
              </a:rPr>
              <a:t>-Saint-Denis</a:t>
            </a:r>
            <a:r>
              <a:rPr lang="sv-SE" sz="1800" dirty="0">
                <a:solidFill>
                  <a:srgbClr val="000000"/>
                </a:solidFill>
                <a:effectLst/>
                <a:latin typeface="Calibri" panose="020F0502020204030204" pitchFamily="34" charset="0"/>
                <a:ea typeface="Times New Roman" panose="02020603050405020304" pitchFamily="18" charset="0"/>
              </a:rPr>
              <a:t>, </a:t>
            </a:r>
            <a:r>
              <a:rPr lang="sv-SE" sz="1800" b="1" dirty="0">
                <a:solidFill>
                  <a:srgbClr val="000000"/>
                </a:solidFill>
                <a:effectLst/>
                <a:latin typeface="Calibri" panose="020F0502020204030204" pitchFamily="34" charset="0"/>
                <a:ea typeface="Times New Roman" panose="02020603050405020304" pitchFamily="18" charset="0"/>
              </a:rPr>
              <a:t>centralt belägna P</a:t>
            </a:r>
            <a:r>
              <a:rPr lang="sv-SE" sz="1800" dirty="0">
                <a:solidFill>
                  <a:srgbClr val="000000"/>
                </a:solidFill>
                <a:effectLst/>
                <a:latin typeface="Calibri" panose="020F0502020204030204" pitchFamily="34" charset="0"/>
                <a:ea typeface="Times New Roman" panose="02020603050405020304" pitchFamily="18" charset="0"/>
              </a:rPr>
              <a:t>remier </a:t>
            </a:r>
            <a:r>
              <a:rPr lang="sv-SE" sz="1800" dirty="0" err="1">
                <a:solidFill>
                  <a:srgbClr val="000000"/>
                </a:solidFill>
                <a:effectLst/>
                <a:latin typeface="Calibri" panose="020F0502020204030204" pitchFamily="34" charset="0"/>
                <a:ea typeface="Times New Roman" panose="02020603050405020304" pitchFamily="18" charset="0"/>
              </a:rPr>
              <a:t>Cru</a:t>
            </a:r>
            <a:r>
              <a:rPr lang="sv-SE" sz="1800" dirty="0">
                <a:solidFill>
                  <a:srgbClr val="000000"/>
                </a:solidFill>
                <a:effectLst/>
                <a:latin typeface="Calibri" panose="020F0502020204030204" pitchFamily="34" charset="0"/>
                <a:ea typeface="Times New Roman" panose="02020603050405020304" pitchFamily="18" charset="0"/>
              </a:rPr>
              <a:t>-klassade vingården </a:t>
            </a:r>
            <a:r>
              <a:rPr lang="sv-SE" sz="1800" dirty="0" err="1">
                <a:solidFill>
                  <a:srgbClr val="000000"/>
                </a:solidFill>
                <a:effectLst/>
                <a:latin typeface="Calibri" panose="020F0502020204030204" pitchFamily="34" charset="0"/>
                <a:ea typeface="Times New Roman" panose="02020603050405020304" pitchFamily="18" charset="0"/>
              </a:rPr>
              <a:t>Clos</a:t>
            </a:r>
            <a:r>
              <a:rPr lang="sv-SE" sz="1800" dirty="0">
                <a:solidFill>
                  <a:srgbClr val="000000"/>
                </a:solidFill>
                <a:effectLst/>
                <a:latin typeface="Calibri" panose="020F0502020204030204" pitchFamily="34" charset="0"/>
                <a:ea typeface="Times New Roman" panose="02020603050405020304" pitchFamily="18" charset="0"/>
              </a:rPr>
              <a:t> </a:t>
            </a:r>
            <a:r>
              <a:rPr lang="sv-SE" sz="1800" dirty="0" err="1">
                <a:solidFill>
                  <a:srgbClr val="000000"/>
                </a:solidFill>
                <a:effectLst/>
                <a:latin typeface="Calibri" panose="020F0502020204030204" pitchFamily="34" charset="0"/>
                <a:ea typeface="Times New Roman" panose="02020603050405020304" pitchFamily="18" charset="0"/>
              </a:rPr>
              <a:t>Sorbè</a:t>
            </a:r>
            <a:r>
              <a:rPr lang="sv-SE" sz="1800" dirty="0">
                <a:solidFill>
                  <a:srgbClr val="000000"/>
                </a:solidFill>
                <a:effectLst/>
                <a:latin typeface="Calibri" panose="020F0502020204030204" pitchFamily="34" charset="0"/>
                <a:ea typeface="Times New Roman" panose="02020603050405020304" pitchFamily="18" charset="0"/>
              </a:rPr>
              <a:t>. lätt sluttning med optimal ostlig exponering och en kalkrik och stenig jordmån. </a:t>
            </a:r>
            <a:r>
              <a:rPr lang="sv-SE" sz="1800" b="1" dirty="0">
                <a:solidFill>
                  <a:srgbClr val="000000"/>
                </a:solidFill>
                <a:effectLst/>
                <a:latin typeface="Calibri" panose="020F0502020204030204" pitchFamily="34" charset="0"/>
                <a:ea typeface="Times New Roman" panose="02020603050405020304" pitchFamily="18" charset="0"/>
              </a:rPr>
              <a:t>Nedanför </a:t>
            </a:r>
            <a:r>
              <a:rPr lang="sv-SE" sz="1800" b="1" dirty="0" err="1">
                <a:solidFill>
                  <a:srgbClr val="000000"/>
                </a:solidFill>
                <a:effectLst/>
                <a:latin typeface="Calibri" panose="020F0502020204030204" pitchFamily="34" charset="0"/>
                <a:ea typeface="Times New Roman" panose="02020603050405020304" pitchFamily="18" charset="0"/>
              </a:rPr>
              <a:t>Clos</a:t>
            </a:r>
            <a:r>
              <a:rPr lang="sv-SE" sz="1800" b="1" dirty="0">
                <a:solidFill>
                  <a:srgbClr val="000000"/>
                </a:solidFill>
                <a:effectLst/>
                <a:latin typeface="Calibri" panose="020F0502020204030204" pitchFamily="34" charset="0"/>
                <a:ea typeface="Times New Roman" panose="02020603050405020304" pitchFamily="18" charset="0"/>
              </a:rPr>
              <a:t> des </a:t>
            </a:r>
            <a:r>
              <a:rPr lang="sv-SE" sz="1800" b="1" dirty="0" err="1">
                <a:solidFill>
                  <a:srgbClr val="000000"/>
                </a:solidFill>
                <a:effectLst/>
                <a:latin typeface="Calibri" panose="020F0502020204030204" pitchFamily="34" charset="0"/>
                <a:ea typeface="Times New Roman" panose="02020603050405020304" pitchFamily="18" charset="0"/>
              </a:rPr>
              <a:t>Lambrays</a:t>
            </a:r>
            <a:r>
              <a:rPr lang="sv-SE" sz="1800" dirty="0">
                <a:solidFill>
                  <a:srgbClr val="000000"/>
                </a:solidFill>
                <a:effectLst/>
                <a:latin typeface="Calibri" panose="020F0502020204030204" pitchFamily="34" charset="0"/>
                <a:ea typeface="Times New Roman" panose="02020603050405020304" pitchFamily="18" charset="0"/>
              </a:rPr>
              <a:t>, 3,5 ha, Musten </a:t>
            </a:r>
            <a:r>
              <a:rPr lang="sv-SE" sz="1800" dirty="0" err="1">
                <a:solidFill>
                  <a:srgbClr val="000000"/>
                </a:solidFill>
                <a:effectLst/>
                <a:latin typeface="Calibri" panose="020F0502020204030204" pitchFamily="34" charset="0"/>
                <a:ea typeface="Times New Roman" panose="02020603050405020304" pitchFamily="18" charset="0"/>
              </a:rPr>
              <a:t>vinifieras</a:t>
            </a:r>
            <a:r>
              <a:rPr lang="sv-SE" sz="1800" dirty="0">
                <a:solidFill>
                  <a:srgbClr val="000000"/>
                </a:solidFill>
                <a:effectLst/>
                <a:latin typeface="Calibri" panose="020F0502020204030204" pitchFamily="34" charset="0"/>
                <a:ea typeface="Times New Roman" panose="02020603050405020304" pitchFamily="18" charset="0"/>
              </a:rPr>
              <a:t> delvis med hela klasar och lagras </a:t>
            </a:r>
            <a:r>
              <a:rPr lang="sv-SE" sz="1800" b="1" dirty="0">
                <a:solidFill>
                  <a:srgbClr val="000000"/>
                </a:solidFill>
                <a:effectLst/>
                <a:latin typeface="Calibri" panose="020F0502020204030204" pitchFamily="34" charset="0"/>
                <a:ea typeface="Times New Roman" panose="02020603050405020304" pitchFamily="18" charset="0"/>
              </a:rPr>
              <a:t>16 månader på franska ekfat varav 20% nya.</a:t>
            </a:r>
            <a:r>
              <a:rPr lang="sv-SE" sz="1800" dirty="0">
                <a:solidFill>
                  <a:srgbClr val="000000"/>
                </a:solidFill>
                <a:effectLst/>
                <a:latin typeface="Calibri" panose="020F0502020204030204" pitchFamily="34"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a:lnSpc>
                <a:spcPts val="1350"/>
              </a:lnSpc>
            </a:pPr>
            <a:r>
              <a:rPr lang="sv-SE" sz="1800" dirty="0" err="1">
                <a:solidFill>
                  <a:srgbClr val="212529"/>
                </a:solidFill>
                <a:effectLst/>
                <a:latin typeface="Calibri" panose="020F0502020204030204" pitchFamily="34" charset="0"/>
                <a:ea typeface="Times New Roman" panose="02020603050405020304" pitchFamily="18" charset="0"/>
              </a:rPr>
              <a:t>Morey</a:t>
            </a:r>
            <a:r>
              <a:rPr lang="sv-SE" sz="1800" dirty="0">
                <a:solidFill>
                  <a:srgbClr val="212529"/>
                </a:solidFill>
                <a:effectLst/>
                <a:latin typeface="Calibri" panose="020F0502020204030204" pitchFamily="34" charset="0"/>
                <a:ea typeface="Times New Roman" panose="02020603050405020304" pitchFamily="18" charset="0"/>
              </a:rPr>
              <a:t>-</a:t>
            </a:r>
            <a:r>
              <a:rPr lang="sv-SE" sz="1800" dirty="0" err="1">
                <a:solidFill>
                  <a:srgbClr val="212529"/>
                </a:solidFill>
                <a:effectLst/>
                <a:latin typeface="Calibri" panose="020F0502020204030204" pitchFamily="34" charset="0"/>
                <a:ea typeface="Times New Roman" panose="02020603050405020304" pitchFamily="18" charset="0"/>
              </a:rPr>
              <a:t>St</a:t>
            </a:r>
            <a:r>
              <a:rPr lang="sv-SE" sz="1800" dirty="0">
                <a:solidFill>
                  <a:srgbClr val="212529"/>
                </a:solidFill>
                <a:effectLst/>
                <a:latin typeface="Calibri" panose="020F0502020204030204" pitchFamily="34" charset="0"/>
                <a:ea typeface="Times New Roman" panose="02020603050405020304" pitchFamily="18" charset="0"/>
              </a:rPr>
              <a:t>-Denis är beläget </a:t>
            </a:r>
            <a:r>
              <a:rPr lang="sv-SE" sz="1800" b="1" dirty="0">
                <a:solidFill>
                  <a:srgbClr val="212529"/>
                </a:solidFill>
                <a:effectLst/>
                <a:latin typeface="Calibri" panose="020F0502020204030204" pitchFamily="34" charset="0"/>
                <a:ea typeface="Times New Roman" panose="02020603050405020304" pitchFamily="18" charset="0"/>
              </a:rPr>
              <a:t>i norra </a:t>
            </a:r>
            <a:r>
              <a:rPr lang="sv-SE" sz="1800" b="1" dirty="0" err="1">
                <a:solidFill>
                  <a:srgbClr val="212529"/>
                </a:solidFill>
                <a:effectLst/>
                <a:latin typeface="Calibri" panose="020F0502020204030204" pitchFamily="34" charset="0"/>
                <a:ea typeface="Times New Roman" panose="02020603050405020304" pitchFamily="18" charset="0"/>
              </a:rPr>
              <a:t>Côte</a:t>
            </a:r>
            <a:r>
              <a:rPr lang="sv-SE" sz="1800" b="1" dirty="0">
                <a:solidFill>
                  <a:srgbClr val="212529"/>
                </a:solidFill>
                <a:effectLst/>
                <a:latin typeface="Calibri" panose="020F0502020204030204" pitchFamily="34" charset="0"/>
                <a:ea typeface="Times New Roman" panose="02020603050405020304" pitchFamily="18" charset="0"/>
              </a:rPr>
              <a:t> </a:t>
            </a:r>
            <a:r>
              <a:rPr lang="sv-SE" sz="1800" b="1" dirty="0" err="1">
                <a:solidFill>
                  <a:srgbClr val="212529"/>
                </a:solidFill>
                <a:effectLst/>
                <a:latin typeface="Calibri" panose="020F0502020204030204" pitchFamily="34" charset="0"/>
                <a:ea typeface="Times New Roman" panose="02020603050405020304" pitchFamily="18" charset="0"/>
              </a:rPr>
              <a:t>d’Or</a:t>
            </a:r>
            <a:r>
              <a:rPr lang="sv-SE" sz="1800" dirty="0">
                <a:solidFill>
                  <a:srgbClr val="212529"/>
                </a:solidFill>
                <a:effectLst/>
                <a:latin typeface="Calibri" panose="020F0502020204030204" pitchFamily="34" charset="0"/>
                <a:ea typeface="Times New Roman" panose="02020603050405020304" pitchFamily="18" charset="0"/>
              </a:rPr>
              <a:t> med </a:t>
            </a:r>
            <a:r>
              <a:rPr lang="sv-SE" sz="1800" dirty="0" err="1">
                <a:solidFill>
                  <a:srgbClr val="212529"/>
                </a:solidFill>
                <a:effectLst/>
                <a:latin typeface="Calibri" panose="020F0502020204030204" pitchFamily="34" charset="0"/>
                <a:ea typeface="Times New Roman" panose="02020603050405020304" pitchFamily="18" charset="0"/>
              </a:rPr>
              <a:t>Chambolle-Musigny</a:t>
            </a:r>
            <a:r>
              <a:rPr lang="sv-SE" sz="1800" dirty="0">
                <a:solidFill>
                  <a:srgbClr val="212529"/>
                </a:solidFill>
                <a:effectLst/>
                <a:latin typeface="Calibri" panose="020F0502020204030204" pitchFamily="34" charset="0"/>
                <a:ea typeface="Times New Roman" panose="02020603050405020304" pitchFamily="18" charset="0"/>
              </a:rPr>
              <a:t> i söder och </a:t>
            </a:r>
            <a:r>
              <a:rPr lang="sv-SE" sz="1800" dirty="0" err="1">
                <a:solidFill>
                  <a:srgbClr val="212529"/>
                </a:solidFill>
                <a:effectLst/>
                <a:latin typeface="Calibri" panose="020F0502020204030204" pitchFamily="34" charset="0"/>
                <a:ea typeface="Times New Roman" panose="02020603050405020304" pitchFamily="18" charset="0"/>
              </a:rPr>
              <a:t>Gevrey-Chambertin</a:t>
            </a:r>
            <a:r>
              <a:rPr lang="sv-SE" sz="1800" dirty="0">
                <a:solidFill>
                  <a:srgbClr val="212529"/>
                </a:solidFill>
                <a:effectLst/>
                <a:latin typeface="Calibri" panose="020F0502020204030204" pitchFamily="34" charset="0"/>
                <a:ea typeface="Times New Roman" panose="02020603050405020304" pitchFamily="18" charset="0"/>
              </a:rPr>
              <a:t> i norr. De mest kända Grand </a:t>
            </a:r>
            <a:r>
              <a:rPr lang="sv-SE" sz="1800" dirty="0" err="1">
                <a:solidFill>
                  <a:srgbClr val="212529"/>
                </a:solidFill>
                <a:effectLst/>
                <a:latin typeface="Calibri" panose="020F0502020204030204" pitchFamily="34" charset="0"/>
                <a:ea typeface="Times New Roman" panose="02020603050405020304" pitchFamily="18" charset="0"/>
              </a:rPr>
              <a:t>Cru</a:t>
            </a:r>
            <a:r>
              <a:rPr lang="sv-SE" sz="1800" dirty="0">
                <a:solidFill>
                  <a:srgbClr val="212529"/>
                </a:solidFill>
                <a:effectLst/>
                <a:latin typeface="Calibri" panose="020F0502020204030204" pitchFamily="34" charset="0"/>
                <a:ea typeface="Times New Roman" panose="02020603050405020304" pitchFamily="18" charset="0"/>
              </a:rPr>
              <a:t>-klassade vingårdarna är </a:t>
            </a:r>
            <a:r>
              <a:rPr lang="sv-SE" sz="1800" dirty="0" err="1">
                <a:solidFill>
                  <a:srgbClr val="212529"/>
                </a:solidFill>
                <a:effectLst/>
                <a:latin typeface="Calibri" panose="020F0502020204030204" pitchFamily="34" charset="0"/>
                <a:ea typeface="Times New Roman" panose="02020603050405020304" pitchFamily="18" charset="0"/>
              </a:rPr>
              <a:t>Clos</a:t>
            </a:r>
            <a:r>
              <a:rPr lang="sv-SE" sz="1800" dirty="0">
                <a:solidFill>
                  <a:srgbClr val="212529"/>
                </a:solidFill>
                <a:effectLst/>
                <a:latin typeface="Calibri" panose="020F0502020204030204" pitchFamily="34" charset="0"/>
                <a:ea typeface="Times New Roman" panose="02020603050405020304" pitchFamily="18" charset="0"/>
              </a:rPr>
              <a:t> de la Roche och </a:t>
            </a:r>
            <a:r>
              <a:rPr lang="sv-SE" sz="1800" dirty="0" err="1">
                <a:solidFill>
                  <a:srgbClr val="212529"/>
                </a:solidFill>
                <a:effectLst/>
                <a:latin typeface="Calibri" panose="020F0502020204030204" pitchFamily="34" charset="0"/>
                <a:ea typeface="Times New Roman" panose="02020603050405020304" pitchFamily="18" charset="0"/>
              </a:rPr>
              <a:t>Clos</a:t>
            </a:r>
            <a:r>
              <a:rPr lang="sv-SE" sz="1800" dirty="0">
                <a:solidFill>
                  <a:srgbClr val="212529"/>
                </a:solidFill>
                <a:effectLst/>
                <a:latin typeface="Calibri" panose="020F0502020204030204" pitchFamily="34" charset="0"/>
                <a:ea typeface="Times New Roman" panose="02020603050405020304" pitchFamily="18" charset="0"/>
              </a:rPr>
              <a:t>-</a:t>
            </a:r>
            <a:r>
              <a:rPr lang="sv-SE" sz="1800" dirty="0" err="1">
                <a:solidFill>
                  <a:srgbClr val="212529"/>
                </a:solidFill>
                <a:effectLst/>
                <a:latin typeface="Calibri" panose="020F0502020204030204" pitchFamily="34" charset="0"/>
                <a:ea typeface="Times New Roman" panose="02020603050405020304" pitchFamily="18" charset="0"/>
              </a:rPr>
              <a:t>St</a:t>
            </a:r>
            <a:r>
              <a:rPr lang="sv-SE" sz="1800" dirty="0">
                <a:solidFill>
                  <a:srgbClr val="212529"/>
                </a:solidFill>
                <a:effectLst/>
                <a:latin typeface="Calibri" panose="020F0502020204030204" pitchFamily="34" charset="0"/>
                <a:ea typeface="Times New Roman" panose="02020603050405020304" pitchFamily="18" charset="0"/>
              </a:rPr>
              <a:t>-Denis men innehar även flera prestigefulla Premier </a:t>
            </a:r>
            <a:r>
              <a:rPr lang="sv-SE" sz="1800" dirty="0" err="1">
                <a:solidFill>
                  <a:srgbClr val="212529"/>
                </a:solidFill>
                <a:effectLst/>
                <a:latin typeface="Calibri" panose="020F0502020204030204" pitchFamily="34" charset="0"/>
                <a:ea typeface="Times New Roman" panose="02020603050405020304" pitchFamily="18" charset="0"/>
              </a:rPr>
              <a:t>Cru</a:t>
            </a:r>
            <a:r>
              <a:rPr lang="sv-SE" sz="1800" dirty="0">
                <a:solidFill>
                  <a:srgbClr val="212529"/>
                </a:solidFill>
                <a:effectLst/>
                <a:latin typeface="Calibri" panose="020F0502020204030204" pitchFamily="34" charset="0"/>
                <a:ea typeface="Times New Roman" panose="02020603050405020304" pitchFamily="18" charset="0"/>
              </a:rPr>
              <a:t>-klassade vingårdar. Vingårdarna ligger på en höjd av </a:t>
            </a:r>
            <a:r>
              <a:rPr lang="sv-SE" sz="1800" b="1" dirty="0">
                <a:solidFill>
                  <a:srgbClr val="212529"/>
                </a:solidFill>
                <a:effectLst/>
                <a:latin typeface="Calibri" panose="020F0502020204030204" pitchFamily="34" charset="0"/>
                <a:ea typeface="Times New Roman" panose="02020603050405020304" pitchFamily="18" charset="0"/>
              </a:rPr>
              <a:t>220–270 meters höjd</a:t>
            </a:r>
            <a:r>
              <a:rPr lang="sv-SE" sz="1800" dirty="0">
                <a:solidFill>
                  <a:srgbClr val="212529"/>
                </a:solidFill>
                <a:effectLst/>
                <a:latin typeface="Calibri" panose="020F0502020204030204" pitchFamily="34" charset="0"/>
                <a:ea typeface="Times New Roman" panose="02020603050405020304" pitchFamily="18" charset="0"/>
              </a:rPr>
              <a:t> och jordmånen karaktäriseras av kalkrik lera. De röda vinerna karaktäriseras av en </a:t>
            </a:r>
            <a:r>
              <a:rPr lang="sv-SE" sz="1800" b="1" dirty="0">
                <a:solidFill>
                  <a:srgbClr val="212529"/>
                </a:solidFill>
                <a:effectLst/>
                <a:latin typeface="Calibri" panose="020F0502020204030204" pitchFamily="34" charset="0"/>
                <a:ea typeface="Times New Roman" panose="02020603050405020304" pitchFamily="18" charset="0"/>
              </a:rPr>
              <a:t>tät frukt och kraft i sin elegans.</a:t>
            </a:r>
            <a:r>
              <a:rPr lang="sv-SE" sz="1800" dirty="0">
                <a:solidFill>
                  <a:srgbClr val="212529"/>
                </a:solidFill>
                <a:effectLst/>
                <a:latin typeface="Calibri" panose="020F0502020204030204" pitchFamily="34" charset="0"/>
                <a:ea typeface="Times New Roman" panose="02020603050405020304" pitchFamily="18" charset="0"/>
              </a:rPr>
              <a:t> Vinerna innehar en djup mineralitet och kryddig frukt som går åt </a:t>
            </a:r>
            <a:r>
              <a:rPr lang="sv-SE" sz="1800" b="1" dirty="0">
                <a:solidFill>
                  <a:srgbClr val="212529"/>
                </a:solidFill>
                <a:effectLst/>
                <a:latin typeface="Calibri" panose="020F0502020204030204" pitchFamily="34" charset="0"/>
                <a:ea typeface="Times New Roman" panose="02020603050405020304" pitchFamily="18" charset="0"/>
              </a:rPr>
              <a:t>viol</a:t>
            </a:r>
            <a:r>
              <a:rPr lang="sv-SE" sz="1800" dirty="0">
                <a:solidFill>
                  <a:srgbClr val="212529"/>
                </a:solidFill>
                <a:effectLst/>
                <a:latin typeface="Calibri" panose="020F0502020204030204" pitchFamily="34" charset="0"/>
                <a:ea typeface="Times New Roman" panose="02020603050405020304" pitchFamily="18" charset="0"/>
              </a:rPr>
              <a:t> samt pigga tanniner.</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21</a:t>
            </a:fld>
            <a:endParaRPr lang="sv-SE"/>
          </a:p>
        </p:txBody>
      </p:sp>
    </p:spTree>
    <p:extLst>
      <p:ext uri="{BB962C8B-B14F-4D97-AF65-F5344CB8AC3E}">
        <p14:creationId xmlns:p14="http://schemas.microsoft.com/office/powerpoint/2010/main" val="24331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pPr>
            <a:r>
              <a:rPr lang="fr-FR"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Bonnaire trad</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Artnr: 72272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Pris: 319 kr.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Vinet består av 15%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reservvin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Cuvéen</a:t>
            </a:r>
            <a:r>
              <a:rPr lang="sv-SE" sz="1800" dirty="0">
                <a:effectLst/>
                <a:latin typeface="Calibri" panose="020F0502020204030204" pitchFamily="34" charset="0"/>
                <a:ea typeface="Calibri" panose="020F0502020204030204" pitchFamily="34" charset="0"/>
                <a:cs typeface="Times New Roman" panose="02020603050405020304" pitchFamily="18" charset="0"/>
              </a:rPr>
              <a:t> består av Chardonnay kommer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Cramant</a:t>
            </a:r>
            <a:r>
              <a:rPr lang="sv-SE" sz="1800" dirty="0">
                <a:effectLst/>
                <a:latin typeface="Calibri" panose="020F0502020204030204" pitchFamily="34" charset="0"/>
                <a:ea typeface="Calibri" panose="020F0502020204030204" pitchFamily="34" charset="0"/>
                <a:cs typeface="Times New Roman" panose="02020603050405020304" pitchFamily="18" charset="0"/>
              </a:rPr>
              <a:t> och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Bergeres</a:t>
            </a:r>
            <a:r>
              <a:rPr lang="sv-SE" sz="1800" dirty="0">
                <a:effectLst/>
                <a:latin typeface="Calibri" panose="020F0502020204030204" pitchFamily="34" charset="0"/>
                <a:ea typeface="Calibri" panose="020F0502020204030204" pitchFamily="34" charset="0"/>
                <a:cs typeface="Times New Roman" panose="02020603050405020304" pitchFamily="18" charset="0"/>
              </a:rPr>
              <a:t> Les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vertus</a:t>
            </a:r>
            <a:r>
              <a:rPr lang="sv-SE" sz="1800" dirty="0">
                <a:effectLst/>
                <a:latin typeface="Calibri" panose="020F0502020204030204" pitchFamily="34" charset="0"/>
                <a:ea typeface="Calibri" panose="020F0502020204030204" pitchFamily="34" charset="0"/>
                <a:cs typeface="Times New Roman" panose="02020603050405020304" pitchFamily="18" charset="0"/>
              </a:rPr>
              <a:t> (båda i Cote des Blancs).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Pinot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Noir</a:t>
            </a:r>
            <a:r>
              <a:rPr lang="sv-SE" sz="1800" dirty="0">
                <a:effectLst/>
                <a:latin typeface="Calibri" panose="020F0502020204030204" pitchFamily="34" charset="0"/>
                <a:ea typeface="Calibri" panose="020F0502020204030204" pitchFamily="34" charset="0"/>
                <a:cs typeface="Times New Roman" panose="02020603050405020304" pitchFamily="18" charset="0"/>
              </a:rPr>
              <a:t> och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Pinot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Meunier</a:t>
            </a:r>
            <a:r>
              <a:rPr lang="sv-SE" sz="1800" dirty="0">
                <a:effectLst/>
                <a:latin typeface="Calibri" panose="020F0502020204030204" pitchFamily="34" charset="0"/>
                <a:ea typeface="Calibri" panose="020F0502020204030204" pitchFamily="34" charset="0"/>
                <a:cs typeface="Times New Roman" panose="02020603050405020304" pitchFamily="18" charset="0"/>
              </a:rPr>
              <a:t> som kommer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Fossoy</a:t>
            </a:r>
            <a:r>
              <a:rPr lang="sv-SE" sz="1800" dirty="0">
                <a:effectLst/>
                <a:latin typeface="Calibri" panose="020F0502020204030204" pitchFamily="34" charset="0"/>
                <a:ea typeface="Calibri" panose="020F0502020204030204" pitchFamily="34" charset="0"/>
                <a:cs typeface="Times New Roman" panose="02020603050405020304" pitchFamily="18" charset="0"/>
              </a:rPr>
              <a:t> i Valle de la Marne. Vinet lagras på sin jästfällning under minst 30 månader före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degorgering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err="1">
                <a:effectLst/>
                <a:latin typeface="Calibri" panose="020F0502020204030204" pitchFamily="34" charset="0"/>
                <a:ea typeface="Calibri" panose="020F0502020204030204" pitchFamily="34" charset="0"/>
                <a:cs typeface="Times New Roman" panose="02020603050405020304" pitchFamily="18" charset="0"/>
              </a:rPr>
              <a:t>Dosage</a:t>
            </a:r>
            <a:r>
              <a:rPr lang="sv-SE" sz="1800" dirty="0">
                <a:effectLst/>
                <a:latin typeface="Calibri" panose="020F0502020204030204" pitchFamily="34" charset="0"/>
                <a:ea typeface="Calibri" panose="020F0502020204030204" pitchFamily="34" charset="0"/>
                <a:cs typeface="Times New Roman" panose="02020603050405020304" pitchFamily="18" charset="0"/>
              </a:rPr>
              <a:t>: 7 g/L.</a:t>
            </a:r>
          </a:p>
          <a:p>
            <a:pPr>
              <a:lnSpc>
                <a:spcPts val="1350"/>
              </a:lnSpc>
            </a:pPr>
            <a:endParaRPr lang="sv-SE" sz="1800" b="1" dirty="0">
              <a:solidFill>
                <a:srgbClr val="000000"/>
              </a:solidFill>
              <a:effectLst/>
              <a:latin typeface="Calibri" panose="020F0502020204030204" pitchFamily="34" charset="0"/>
              <a:ea typeface="Times New Roman" panose="02020603050405020304" pitchFamily="18" charset="0"/>
            </a:endParaRPr>
          </a:p>
          <a:p>
            <a:pPr>
              <a:lnSpc>
                <a:spcPts val="1350"/>
              </a:lnSpc>
            </a:pPr>
            <a:endParaRPr lang="sv-SE" sz="1800" b="1" dirty="0">
              <a:solidFill>
                <a:srgbClr val="000000"/>
              </a:solidFill>
              <a:effectLst/>
              <a:latin typeface="Calibri" panose="020F0502020204030204" pitchFamily="34" charset="0"/>
              <a:ea typeface="Times New Roman" panose="02020603050405020304" pitchFamily="18" charset="0"/>
            </a:endParaRPr>
          </a:p>
          <a:p>
            <a:pPr>
              <a:lnSpc>
                <a:spcPts val="1350"/>
              </a:lnSpc>
            </a:pPr>
            <a:r>
              <a:rPr lang="sv-SE" sz="1800" b="1" dirty="0">
                <a:solidFill>
                  <a:srgbClr val="000000"/>
                </a:solidFill>
                <a:effectLst/>
                <a:latin typeface="Calibri" panose="020F0502020204030204" pitchFamily="34" charset="0"/>
                <a:ea typeface="Times New Roman" panose="02020603050405020304" pitchFamily="18" charset="0"/>
              </a:rPr>
              <a:t>Reignac </a:t>
            </a:r>
            <a:endParaRPr lang="sv-SE" sz="1800" dirty="0">
              <a:effectLst/>
              <a:latin typeface="Times New Roman" panose="02020603050405020304" pitchFamily="18" charset="0"/>
              <a:ea typeface="Times New Roman" panose="02020603050405020304" pitchFamily="18" charset="0"/>
            </a:endParaRPr>
          </a:p>
          <a:p>
            <a:pPr>
              <a:lnSpc>
                <a:spcPts val="1350"/>
              </a:lnSpc>
            </a:pPr>
            <a:r>
              <a:rPr lang="sv-SE" sz="1800" dirty="0">
                <a:solidFill>
                  <a:srgbClr val="404040"/>
                </a:solidFill>
                <a:effectLst/>
                <a:latin typeface="news-gothic-std"/>
                <a:ea typeface="Times New Roman" panose="02020603050405020304" pitchFamily="18" charset="0"/>
              </a:rPr>
              <a:t>Den moderna historien tar sin fart 1990 med Yves och Stephanie </a:t>
            </a:r>
            <a:r>
              <a:rPr lang="sv-SE" sz="1800" dirty="0" err="1">
                <a:solidFill>
                  <a:srgbClr val="404040"/>
                </a:solidFill>
                <a:effectLst/>
                <a:latin typeface="news-gothic-std"/>
                <a:ea typeface="Times New Roman" panose="02020603050405020304" pitchFamily="18" charset="0"/>
              </a:rPr>
              <a:t>Vatelot</a:t>
            </a:r>
            <a:r>
              <a:rPr lang="sv-SE" sz="1800" dirty="0">
                <a:solidFill>
                  <a:srgbClr val="404040"/>
                </a:solidFill>
                <a:effectLst/>
                <a:latin typeface="news-gothic-std"/>
                <a:ea typeface="Times New Roman" panose="02020603050405020304" pitchFamily="18" charset="0"/>
              </a:rPr>
              <a:t> köpte vinslottet Reignac. Då påbörjades direkt ett förbättringsarbete som fortsätter än idag. Med stort förtroende för sina druvor och en </a:t>
            </a:r>
            <a:r>
              <a:rPr lang="sv-SE" sz="1800" dirty="0" err="1">
                <a:solidFill>
                  <a:srgbClr val="404040"/>
                </a:solidFill>
                <a:effectLst/>
                <a:latin typeface="news-gothic-std"/>
                <a:ea typeface="Times New Roman" panose="02020603050405020304" pitchFamily="18" charset="0"/>
              </a:rPr>
              <a:t>vinifiering</a:t>
            </a:r>
            <a:r>
              <a:rPr lang="sv-SE" sz="1800" dirty="0">
                <a:solidFill>
                  <a:srgbClr val="404040"/>
                </a:solidFill>
                <a:effectLst/>
                <a:latin typeface="news-gothic-std"/>
                <a:ea typeface="Times New Roman" panose="02020603050405020304" pitchFamily="18" charset="0"/>
              </a:rPr>
              <a:t> som skedde med en speciellt patenterad </a:t>
            </a:r>
            <a:r>
              <a:rPr lang="sv-SE" sz="1800" dirty="0" err="1">
                <a:solidFill>
                  <a:srgbClr val="404040"/>
                </a:solidFill>
                <a:effectLst/>
                <a:latin typeface="news-gothic-std"/>
                <a:ea typeface="Times New Roman" panose="02020603050405020304" pitchFamily="18" charset="0"/>
              </a:rPr>
              <a:t>barrique</a:t>
            </a:r>
            <a:r>
              <a:rPr lang="sv-SE" sz="1800" dirty="0">
                <a:solidFill>
                  <a:srgbClr val="404040"/>
                </a:solidFill>
                <a:effectLst/>
                <a:latin typeface="news-gothic-std"/>
                <a:ea typeface="Times New Roman" panose="02020603050405020304" pitchFamily="18" charset="0"/>
              </a:rPr>
              <a:t> (med knivar som skär musten fastsatta i locket) så började Yves göra blindprovningar med de fem Grand </a:t>
            </a:r>
            <a:r>
              <a:rPr lang="sv-SE" sz="1800" dirty="0" err="1">
                <a:solidFill>
                  <a:srgbClr val="404040"/>
                </a:solidFill>
                <a:effectLst/>
                <a:latin typeface="news-gothic-std"/>
                <a:ea typeface="Times New Roman" panose="02020603050405020304" pitchFamily="18" charset="0"/>
              </a:rPr>
              <a:t>Cru</a:t>
            </a:r>
            <a:r>
              <a:rPr lang="sv-SE" sz="1800" dirty="0">
                <a:solidFill>
                  <a:srgbClr val="404040"/>
                </a:solidFill>
                <a:effectLst/>
                <a:latin typeface="news-gothic-std"/>
                <a:ea typeface="Times New Roman" panose="02020603050405020304" pitchFamily="18" charset="0"/>
              </a:rPr>
              <a:t> vinerna från Bordeaux. Resultatet lät inte vänta på sig, många gissade fel mellan Château </a:t>
            </a:r>
            <a:r>
              <a:rPr lang="sv-SE" sz="1800" dirty="0" err="1">
                <a:solidFill>
                  <a:srgbClr val="404040"/>
                </a:solidFill>
                <a:effectLst/>
                <a:latin typeface="news-gothic-std"/>
                <a:ea typeface="Times New Roman" panose="02020603050405020304" pitchFamily="18" charset="0"/>
              </a:rPr>
              <a:t>Margaux</a:t>
            </a:r>
            <a:r>
              <a:rPr lang="sv-SE" sz="1800" dirty="0">
                <a:solidFill>
                  <a:srgbClr val="404040"/>
                </a:solidFill>
                <a:effectLst/>
                <a:latin typeface="news-gothic-std"/>
                <a:ea typeface="Times New Roman" panose="02020603050405020304" pitchFamily="18" charset="0"/>
              </a:rPr>
              <a:t>, </a:t>
            </a:r>
            <a:r>
              <a:rPr lang="sv-SE" sz="1800" dirty="0" err="1">
                <a:solidFill>
                  <a:srgbClr val="404040"/>
                </a:solidFill>
                <a:effectLst/>
                <a:latin typeface="news-gothic-std"/>
                <a:ea typeface="Times New Roman" panose="02020603050405020304" pitchFamily="18" charset="0"/>
              </a:rPr>
              <a:t>Lafite</a:t>
            </a:r>
            <a:r>
              <a:rPr lang="sv-SE" sz="1800" dirty="0">
                <a:solidFill>
                  <a:srgbClr val="404040"/>
                </a:solidFill>
                <a:effectLst/>
                <a:latin typeface="news-gothic-std"/>
                <a:ea typeface="Times New Roman" panose="02020603050405020304" pitchFamily="18" charset="0"/>
              </a:rPr>
              <a:t> och Reignac – succén var ett faktum.</a:t>
            </a:r>
            <a:endParaRPr lang="sv-SE" sz="1800" dirty="0">
              <a:effectLst/>
              <a:latin typeface="Times New Roman" panose="02020603050405020304" pitchFamily="18" charset="0"/>
              <a:ea typeface="Times New Roman" panose="02020603050405020304" pitchFamily="18" charset="0"/>
            </a:endParaRPr>
          </a:p>
          <a:p>
            <a:pPr>
              <a:lnSpc>
                <a:spcPts val="1350"/>
              </a:lnSpc>
            </a:pPr>
            <a:r>
              <a:rPr lang="sv-SE" sz="1800" cap="all" dirty="0">
                <a:solidFill>
                  <a:srgbClr val="B4B4B4"/>
                </a:solidFill>
                <a:effectLst/>
                <a:latin typeface="news-gothic-std"/>
                <a:ea typeface="Times New Roman" panose="02020603050405020304" pitchFamily="18" charset="0"/>
              </a:rPr>
              <a:t> </a:t>
            </a:r>
            <a:r>
              <a:rPr lang="sv-SE" sz="1800" dirty="0">
                <a:solidFill>
                  <a:srgbClr val="404040"/>
                </a:solidFill>
                <a:effectLst/>
                <a:latin typeface="news-gothic-std"/>
                <a:ea typeface="Times New Roman" panose="02020603050405020304" pitchFamily="18" charset="0"/>
              </a:rPr>
              <a:t>70% Merlot, 25% Cabernet Sauvignon, 5% Cabernet Franc</a:t>
            </a:r>
            <a:endParaRPr lang="sv-SE" sz="1800" dirty="0">
              <a:effectLst/>
              <a:latin typeface="Times New Roman" panose="02020603050405020304" pitchFamily="18" charset="0"/>
              <a:ea typeface="Times New Roman" panose="02020603050405020304" pitchFamily="18" charset="0"/>
            </a:endParaRPr>
          </a:p>
          <a:p>
            <a:pPr>
              <a:lnSpc>
                <a:spcPts val="1350"/>
              </a:lnSpc>
            </a:pPr>
            <a:r>
              <a:rPr lang="sv-SE" sz="1800" dirty="0">
                <a:solidFill>
                  <a:srgbClr val="2D2926"/>
                </a:solidFill>
                <a:effectLst/>
                <a:latin typeface="Roboto-Bold"/>
                <a:ea typeface="Times New Roman" panose="02020603050405020304" pitchFamily="18" charset="0"/>
              </a:rPr>
              <a:t>53031</a:t>
            </a:r>
            <a:r>
              <a:rPr lang="sv-SE" sz="1800" dirty="0">
                <a:effectLst/>
                <a:latin typeface="Times New Roman" panose="02020603050405020304" pitchFamily="18" charset="0"/>
                <a:ea typeface="Times New Roman" panose="02020603050405020304" pitchFamily="18" charset="0"/>
              </a:rPr>
              <a:t>, 189 kr</a:t>
            </a:r>
          </a:p>
          <a:p>
            <a:endParaRPr lang="sv-SE" dirty="0"/>
          </a:p>
        </p:txBody>
      </p:sp>
      <p:sp>
        <p:nvSpPr>
          <p:cNvPr id="4" name="Platshållare för bildnummer 3"/>
          <p:cNvSpPr>
            <a:spLocks noGrp="1"/>
          </p:cNvSpPr>
          <p:nvPr>
            <p:ph type="sldNum" sz="quarter" idx="5"/>
          </p:nvPr>
        </p:nvSpPr>
        <p:spPr/>
        <p:txBody>
          <a:bodyPr/>
          <a:lstStyle/>
          <a:p>
            <a:fld id="{A4136844-B5A8-44BB-B6AF-B11F688F81D7}" type="slidenum">
              <a:rPr lang="sv-SE" smtClean="0"/>
              <a:t>25</a:t>
            </a:fld>
            <a:endParaRPr lang="sv-SE"/>
          </a:p>
        </p:txBody>
      </p:sp>
    </p:spTree>
    <p:extLst>
      <p:ext uri="{BB962C8B-B14F-4D97-AF65-F5344CB8AC3E}">
        <p14:creationId xmlns:p14="http://schemas.microsoft.com/office/powerpoint/2010/main" val="4146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2AF68-D745-4B4F-AE23-B5AAA04ADE9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84ED8C7-DF59-4E90-B12F-19604F19F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2A2EB9A-B5E0-4E70-832E-4F69A945B8E6}"/>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5" name="Platshållare för sidfot 4">
            <a:extLst>
              <a:ext uri="{FF2B5EF4-FFF2-40B4-BE49-F238E27FC236}">
                <a16:creationId xmlns:a16="http://schemas.microsoft.com/office/drawing/2014/main" id="{59A047E4-BC13-42E9-A886-227F9A0F88F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F6235F-5225-415D-9E2F-43CBD02B11A1}"/>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58578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E801A8-0024-4BAF-A65F-554C764BBD9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E966F0F-DC52-4E3E-9785-A868B50D4D1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37C06A6-0997-49FA-8F76-4BFE997395F9}"/>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5" name="Platshållare för sidfot 4">
            <a:extLst>
              <a:ext uri="{FF2B5EF4-FFF2-40B4-BE49-F238E27FC236}">
                <a16:creationId xmlns:a16="http://schemas.microsoft.com/office/drawing/2014/main" id="{23BE8A34-927F-4913-8431-407FF73178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CBFA37-307E-4DAC-AAA1-4E2814561866}"/>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2422935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2B46E99-7810-48F6-A01A-478E800E01F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AFDD8C7-0224-4803-936C-4A73BD7071B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DCCF3A0-A05C-4F1C-9E5C-915EFBA6D556}"/>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5" name="Platshållare för sidfot 4">
            <a:extLst>
              <a:ext uri="{FF2B5EF4-FFF2-40B4-BE49-F238E27FC236}">
                <a16:creationId xmlns:a16="http://schemas.microsoft.com/office/drawing/2014/main" id="{54876D60-1761-4473-B66D-07F422BCA9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25756E-B452-42BE-B1ED-CF0F7E915C57}"/>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381981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D40268-0B83-4154-BBBC-F3500A3FC59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50810BE-5DB3-40F7-90FE-A1B7E95D26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A9A2E4-8A58-472E-88A5-D38B87AFC90F}"/>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5" name="Platshållare för sidfot 4">
            <a:extLst>
              <a:ext uri="{FF2B5EF4-FFF2-40B4-BE49-F238E27FC236}">
                <a16:creationId xmlns:a16="http://schemas.microsoft.com/office/drawing/2014/main" id="{E427DF6D-5C3D-409C-BC02-DDA737195C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21CE64-ECD2-4AB1-ABA2-098A83DA860C}"/>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3076938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D3898-F945-4CF0-9FD2-9F81BBC795B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7397C7D-60D6-47B2-BF3E-65A5C9005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DA0E50-E105-40CF-A923-CE4C35067A21}"/>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5" name="Platshållare för sidfot 4">
            <a:extLst>
              <a:ext uri="{FF2B5EF4-FFF2-40B4-BE49-F238E27FC236}">
                <a16:creationId xmlns:a16="http://schemas.microsoft.com/office/drawing/2014/main" id="{61E1985B-4143-4A34-AFC5-A9695F5F912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FC95E3-F9D6-4AB7-B696-B9221B8E0BF8}"/>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133962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C1B31B-A068-4EFF-9482-33EE7B347D4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587AC0-7DA4-4C42-AE3A-6C1AB8A9407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FB66878-AD29-4FF4-B8CE-D431C77E122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DE668DB-172C-4F8F-8A38-959E8D0F1030}"/>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6" name="Platshållare för sidfot 5">
            <a:extLst>
              <a:ext uri="{FF2B5EF4-FFF2-40B4-BE49-F238E27FC236}">
                <a16:creationId xmlns:a16="http://schemas.microsoft.com/office/drawing/2014/main" id="{5314A6A4-D52E-45B4-A7D8-E63664E47EF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566E0D-2DF9-42E3-ABCF-EBE0B9AC31B6}"/>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3270102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DCE00-9EAC-437F-A3A6-C243B73F909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25C05E-3758-431D-8002-CC776A2AC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150827D-D476-4105-B6AC-8F217F5AB23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98CFECC-C8C1-4EB7-8FF9-9C65B3322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E420B3D-06E6-4984-BF25-74333BC7B3E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B95F348-2C6A-46EE-935F-FD537D4299D8}"/>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8" name="Platshållare för sidfot 7">
            <a:extLst>
              <a:ext uri="{FF2B5EF4-FFF2-40B4-BE49-F238E27FC236}">
                <a16:creationId xmlns:a16="http://schemas.microsoft.com/office/drawing/2014/main" id="{94A66E4B-6AA7-4912-B070-7C0620A5647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6618DF7-A9AA-4F61-835C-1A4C5DB61021}"/>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350362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A4794D-FC0C-40C9-AE67-D53BFD5B160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75AAE5D-8537-447E-9E8D-E82D855CFF13}"/>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4" name="Platshållare för sidfot 3">
            <a:extLst>
              <a:ext uri="{FF2B5EF4-FFF2-40B4-BE49-F238E27FC236}">
                <a16:creationId xmlns:a16="http://schemas.microsoft.com/office/drawing/2014/main" id="{0A48574C-51B1-433B-8A95-FBED6F9F6D1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18A82CB-4CD1-411E-8AA3-5FE66792B8C1}"/>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1657947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0EB7C32-7AB9-4721-AAC4-81425801C179}"/>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3" name="Platshållare för sidfot 2">
            <a:extLst>
              <a:ext uri="{FF2B5EF4-FFF2-40B4-BE49-F238E27FC236}">
                <a16:creationId xmlns:a16="http://schemas.microsoft.com/office/drawing/2014/main" id="{64F0C9C5-AC37-407B-A929-01DF40BD13C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842A2B3-21B8-4FC0-B02D-7914F1CE476D}"/>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413466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1BA32-2AB9-4680-A3F8-15C1C760BC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4D46A7D-E4AF-449C-B521-546834EA5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569355C-EBC8-44CE-957D-545E43771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9DE504B-9B4A-459E-8710-52A96BEFBD1B}"/>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6" name="Platshållare för sidfot 5">
            <a:extLst>
              <a:ext uri="{FF2B5EF4-FFF2-40B4-BE49-F238E27FC236}">
                <a16:creationId xmlns:a16="http://schemas.microsoft.com/office/drawing/2014/main" id="{8E5A7A07-0884-4FF1-BB2C-38832E956F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5B8B4A3-F459-48AB-9A9B-8EEDE0F9FC31}"/>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2687712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30255B-F0C6-41A1-8025-410E5BEEA5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46801DD-00F2-43A0-BD9D-00E69FD79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05C7A11-1843-497F-87E5-3026AE89C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00EA5F-795B-4D72-B418-2CFA4D509DBE}"/>
              </a:ext>
            </a:extLst>
          </p:cNvPr>
          <p:cNvSpPr>
            <a:spLocks noGrp="1"/>
          </p:cNvSpPr>
          <p:nvPr>
            <p:ph type="dt" sz="half" idx="10"/>
          </p:nvPr>
        </p:nvSpPr>
        <p:spPr/>
        <p:txBody>
          <a:bodyPr/>
          <a:lstStyle/>
          <a:p>
            <a:fld id="{59D479C4-1D67-475A-B563-DFCF3C09AE10}" type="datetimeFigureOut">
              <a:rPr lang="sv-SE" smtClean="0"/>
              <a:t>2022-05-23</a:t>
            </a:fld>
            <a:endParaRPr lang="sv-SE"/>
          </a:p>
        </p:txBody>
      </p:sp>
      <p:sp>
        <p:nvSpPr>
          <p:cNvPr id="6" name="Platshållare för sidfot 5">
            <a:extLst>
              <a:ext uri="{FF2B5EF4-FFF2-40B4-BE49-F238E27FC236}">
                <a16:creationId xmlns:a16="http://schemas.microsoft.com/office/drawing/2014/main" id="{F9382B6A-C665-4B8D-8961-41EEF9609CA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BB9E1EC-42F3-40B7-BDB0-25AA8083811F}"/>
              </a:ext>
            </a:extLst>
          </p:cNvPr>
          <p:cNvSpPr>
            <a:spLocks noGrp="1"/>
          </p:cNvSpPr>
          <p:nvPr>
            <p:ph type="sldNum" sz="quarter" idx="12"/>
          </p:nvPr>
        </p:nvSpPr>
        <p:spPr/>
        <p:txBody>
          <a:bodyPr/>
          <a:lstStyle/>
          <a:p>
            <a:fld id="{8608E1DD-D5E0-43C9-BC42-9428526DAEF6}" type="slidenum">
              <a:rPr lang="sv-SE" smtClean="0"/>
              <a:t>‹#›</a:t>
            </a:fld>
            <a:endParaRPr lang="sv-SE"/>
          </a:p>
        </p:txBody>
      </p:sp>
    </p:spTree>
    <p:extLst>
      <p:ext uri="{BB962C8B-B14F-4D97-AF65-F5344CB8AC3E}">
        <p14:creationId xmlns:p14="http://schemas.microsoft.com/office/powerpoint/2010/main" val="284784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F216C04-3A60-456C-9417-6FE4DDF70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5880603-289A-4771-BFF9-7448EA51D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EE4ACE-3FB7-4558-B84D-A0096262A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479C4-1D67-475A-B563-DFCF3C09AE10}" type="datetimeFigureOut">
              <a:rPr lang="sv-SE" smtClean="0"/>
              <a:t>2022-05-23</a:t>
            </a:fld>
            <a:endParaRPr lang="sv-SE"/>
          </a:p>
        </p:txBody>
      </p:sp>
      <p:sp>
        <p:nvSpPr>
          <p:cNvPr id="5" name="Platshållare för sidfot 4">
            <a:extLst>
              <a:ext uri="{FF2B5EF4-FFF2-40B4-BE49-F238E27FC236}">
                <a16:creationId xmlns:a16="http://schemas.microsoft.com/office/drawing/2014/main" id="{72ADC9E1-2BA1-4BED-B10E-BD546BB59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390AECC-3BB5-452E-80F7-04D05DEE1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E1DD-D5E0-43C9-BC42-9428526DAEF6}" type="slidenum">
              <a:rPr lang="sv-SE" smtClean="0"/>
              <a:t>‹#›</a:t>
            </a:fld>
            <a:endParaRPr lang="sv-SE"/>
          </a:p>
        </p:txBody>
      </p:sp>
    </p:spTree>
    <p:extLst>
      <p:ext uri="{BB962C8B-B14F-4D97-AF65-F5344CB8AC3E}">
        <p14:creationId xmlns:p14="http://schemas.microsoft.com/office/powerpoint/2010/main" val="257191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5.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6"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ubrik 1">
            <a:extLst>
              <a:ext uri="{FF2B5EF4-FFF2-40B4-BE49-F238E27FC236}">
                <a16:creationId xmlns:a16="http://schemas.microsoft.com/office/drawing/2014/main" id="{19B67053-6EA7-40B0-9DFE-85FF4456B7A5}"/>
              </a:ext>
            </a:extLst>
          </p:cNvPr>
          <p:cNvSpPr>
            <a:spLocks noGrp="1"/>
          </p:cNvSpPr>
          <p:nvPr>
            <p:ph type="ctrTitle"/>
          </p:nvPr>
        </p:nvSpPr>
        <p:spPr>
          <a:xfrm>
            <a:off x="804672" y="2600325"/>
            <a:ext cx="4948428" cy="2651200"/>
          </a:xfrm>
        </p:spPr>
        <p:txBody>
          <a:bodyPr anchor="t">
            <a:normAutofit/>
          </a:bodyPr>
          <a:lstStyle/>
          <a:p>
            <a:pPr algn="l"/>
            <a:r>
              <a:rPr lang="sv-SE" sz="3800" dirty="0">
                <a:latin typeface="News Gothic MT" panose="020B0503020103020203" pitchFamily="34" charset="0"/>
              </a:rPr>
              <a:t>Bourgogne</a:t>
            </a:r>
            <a:br>
              <a:rPr lang="sv-SE" sz="3800" dirty="0">
                <a:latin typeface="News Gothic MT" panose="020B0503020103020203" pitchFamily="34" charset="0"/>
              </a:rPr>
            </a:br>
            <a:br>
              <a:rPr lang="sv-SE" sz="3800" dirty="0">
                <a:latin typeface="News Gothic MT" panose="020B0503020103020203" pitchFamily="34" charset="0"/>
              </a:rPr>
            </a:br>
            <a:r>
              <a:rPr lang="sv-SE" sz="3800" b="1" dirty="0">
                <a:latin typeface="News Gothic MT" panose="020B0503020103020203" pitchFamily="34" charset="0"/>
              </a:rPr>
              <a:t>- Världens mest exklusiva vinregion</a:t>
            </a:r>
          </a:p>
        </p:txBody>
      </p:sp>
      <p:sp>
        <p:nvSpPr>
          <p:cNvPr id="3" name="Underrubrik 2">
            <a:extLst>
              <a:ext uri="{FF2B5EF4-FFF2-40B4-BE49-F238E27FC236}">
                <a16:creationId xmlns:a16="http://schemas.microsoft.com/office/drawing/2014/main" id="{4568025B-584F-4ED6-B7A7-CBA6D0C32874}"/>
              </a:ext>
            </a:extLst>
          </p:cNvPr>
          <p:cNvSpPr>
            <a:spLocks noGrp="1"/>
          </p:cNvSpPr>
          <p:nvPr>
            <p:ph type="subTitle" idx="1"/>
          </p:nvPr>
        </p:nvSpPr>
        <p:spPr>
          <a:xfrm>
            <a:off x="804672" y="1300450"/>
            <a:ext cx="4167376" cy="1155525"/>
          </a:xfrm>
        </p:spPr>
        <p:txBody>
          <a:bodyPr anchor="b">
            <a:normAutofit/>
          </a:bodyPr>
          <a:lstStyle/>
          <a:p>
            <a:pPr algn="l"/>
            <a:r>
              <a:rPr lang="sv-SE" sz="2000" dirty="0">
                <a:latin typeface="News Gothic MT" panose="020B0503020103020203" pitchFamily="34" charset="0"/>
              </a:rPr>
              <a:t>Med Johan Nilsson</a:t>
            </a:r>
          </a:p>
        </p:txBody>
      </p:sp>
      <p:pic>
        <p:nvPicPr>
          <p:cNvPr id="9" name="Bildobjekt 8" descr="En bild som visar text&#10;&#10;Automatiskt genererad beskrivning">
            <a:extLst>
              <a:ext uri="{FF2B5EF4-FFF2-40B4-BE49-F238E27FC236}">
                <a16:creationId xmlns:a16="http://schemas.microsoft.com/office/drawing/2014/main" id="{04C50F89-34CB-46F1-902F-0FEBD4C2A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711" y="513130"/>
            <a:ext cx="4621557" cy="1005188"/>
          </a:xfrm>
          <a:prstGeom prst="rect">
            <a:avLst/>
          </a:prstGeom>
        </p:spPr>
      </p:pic>
      <p:pic>
        <p:nvPicPr>
          <p:cNvPr id="7174" name="Picture 6" descr="Chardonnay in Bourgogne ">
            <a:extLst>
              <a:ext uri="{FF2B5EF4-FFF2-40B4-BE49-F238E27FC236}">
                <a16:creationId xmlns:a16="http://schemas.microsoft.com/office/drawing/2014/main" id="{6D1966B4-22ED-77E7-2915-2E1E2EAE7B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12782" y="1870584"/>
            <a:ext cx="2471803" cy="13880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mestone and clay in Bourgogne">
            <a:extLst>
              <a:ext uri="{FF2B5EF4-FFF2-40B4-BE49-F238E27FC236}">
                <a16:creationId xmlns:a16="http://schemas.microsoft.com/office/drawing/2014/main" id="{18D43A11-6CE2-0F7D-4741-5C92DF6987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22283" y="3419454"/>
            <a:ext cx="2313355" cy="138801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 BIVB / ARMELLEPHOTOGRAPHE Meuger in the wine growing region of the Mâconnais">
            <a:extLst>
              <a:ext uri="{FF2B5EF4-FFF2-40B4-BE49-F238E27FC236}">
                <a16:creationId xmlns:a16="http://schemas.microsoft.com/office/drawing/2014/main" id="{B4D456E0-52E9-940A-F385-64C25CD4DA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29870" y="4968316"/>
            <a:ext cx="1019437" cy="138800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08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7C8F23-BB8A-4229-4E4E-7840CA81FE7F}"/>
              </a:ext>
            </a:extLst>
          </p:cNvPr>
          <p:cNvSpPr>
            <a:spLocks noGrp="1"/>
          </p:cNvSpPr>
          <p:nvPr>
            <p:ph type="title"/>
          </p:nvPr>
        </p:nvSpPr>
        <p:spPr/>
        <p:txBody>
          <a:bodyPr/>
          <a:lstStyle/>
          <a:p>
            <a:r>
              <a:rPr lang="sv-SE" dirty="0"/>
              <a:t>Faktablad</a:t>
            </a:r>
          </a:p>
        </p:txBody>
      </p:sp>
      <p:sp>
        <p:nvSpPr>
          <p:cNvPr id="3" name="Platshållare för innehåll 2">
            <a:extLst>
              <a:ext uri="{FF2B5EF4-FFF2-40B4-BE49-F238E27FC236}">
                <a16:creationId xmlns:a16="http://schemas.microsoft.com/office/drawing/2014/main" id="{536BFD83-B593-1A72-4C67-84DCEBC0FB20}"/>
              </a:ext>
            </a:extLst>
          </p:cNvPr>
          <p:cNvSpPr>
            <a:spLocks noGrp="1"/>
          </p:cNvSpPr>
          <p:nvPr>
            <p:ph idx="1"/>
          </p:nvPr>
        </p:nvSpPr>
        <p:spPr/>
        <p:txBody>
          <a:bodyPr>
            <a:normAutofit fontScale="92500" lnSpcReduction="10000"/>
          </a:bodyPr>
          <a:lstStyle/>
          <a:p>
            <a:r>
              <a:rPr lang="sv-SE" dirty="0"/>
              <a:t>Ursprung: </a:t>
            </a:r>
            <a:r>
              <a:rPr lang="sv-SE" dirty="0" err="1"/>
              <a:t>Mâcon-Verzé</a:t>
            </a:r>
            <a:endParaRPr lang="sv-SE" dirty="0"/>
          </a:p>
          <a:p>
            <a:endParaRPr lang="sv-SE" dirty="0"/>
          </a:p>
          <a:p>
            <a:r>
              <a:rPr lang="sv-SE" dirty="0"/>
              <a:t>Tillverkning: Skörden sker för hand och de använder små plockboxar för att bevara det unika i varje druva. De skördades från slutet av augusti till första veckan i september. Vinet har jäst i temperaturkontrollerade fat med naturlig jäst under 9 månader och har genomgått </a:t>
            </a:r>
            <a:r>
              <a:rPr lang="sv-SE" dirty="0" err="1"/>
              <a:t>malolaktisk</a:t>
            </a:r>
            <a:r>
              <a:rPr lang="sv-SE" dirty="0"/>
              <a:t> jäsning. </a:t>
            </a:r>
          </a:p>
          <a:p>
            <a:endParaRPr lang="sv-SE" dirty="0"/>
          </a:p>
          <a:p>
            <a:r>
              <a:rPr lang="sv-SE" dirty="0"/>
              <a:t>Artikelnummer: 51172</a:t>
            </a:r>
          </a:p>
          <a:p>
            <a:endParaRPr lang="sv-SE" dirty="0"/>
          </a:p>
          <a:p>
            <a:r>
              <a:rPr lang="sv-SE" dirty="0"/>
              <a:t>Pris: 219 kr.</a:t>
            </a:r>
          </a:p>
        </p:txBody>
      </p:sp>
    </p:spTree>
    <p:extLst>
      <p:ext uri="{BB962C8B-B14F-4D97-AF65-F5344CB8AC3E}">
        <p14:creationId xmlns:p14="http://schemas.microsoft.com/office/powerpoint/2010/main" val="295105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C74BDDE-D197-A252-B26C-AEC4E21DFE2D}"/>
              </a:ext>
            </a:extLst>
          </p:cNvPr>
          <p:cNvPicPr>
            <a:picLocks noChangeAspect="1"/>
          </p:cNvPicPr>
          <p:nvPr/>
        </p:nvPicPr>
        <p:blipFill>
          <a:blip r:embed="rId2"/>
          <a:stretch>
            <a:fillRect/>
          </a:stretch>
        </p:blipFill>
        <p:spPr>
          <a:xfrm>
            <a:off x="3336587" y="62350"/>
            <a:ext cx="5486399" cy="6773332"/>
          </a:xfrm>
          <a:prstGeom prst="rect">
            <a:avLst/>
          </a:prstGeom>
        </p:spPr>
      </p:pic>
    </p:spTree>
    <p:extLst>
      <p:ext uri="{BB962C8B-B14F-4D97-AF65-F5344CB8AC3E}">
        <p14:creationId xmlns:p14="http://schemas.microsoft.com/office/powerpoint/2010/main" val="4088372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7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a:extLst>
              <a:ext uri="{FF2B5EF4-FFF2-40B4-BE49-F238E27FC236}">
                <a16:creationId xmlns:a16="http://schemas.microsoft.com/office/drawing/2014/main" id="{952B255D-817B-4156-BEC7-8C608C3E50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553157"/>
            <a:ext cx="5294716" cy="3751684"/>
          </a:xfrm>
          <a:prstGeom prst="rect">
            <a:avLst/>
          </a:prstGeom>
          <a:noFill/>
          <a:extLst>
            <a:ext uri="{909E8E84-426E-40DD-AFC4-6F175D3DCCD1}">
              <a14:hiddenFill xmlns:a14="http://schemas.microsoft.com/office/drawing/2010/main">
                <a:solidFill>
                  <a:srgbClr val="FFFFFF"/>
                </a:solidFill>
              </a14:hiddenFill>
            </a:ext>
          </a:extLst>
        </p:spPr>
      </p:pic>
      <p:cxnSp>
        <p:nvCxnSpPr>
          <p:cNvPr id="21509" name="Straight Connector 7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Bildobjekt 1">
            <a:extLst>
              <a:ext uri="{FF2B5EF4-FFF2-40B4-BE49-F238E27FC236}">
                <a16:creationId xmlns:a16="http://schemas.microsoft.com/office/drawing/2014/main" id="{B1209A42-AA7C-E625-BC81-08961EBAB4C1}"/>
              </a:ext>
            </a:extLst>
          </p:cNvPr>
          <p:cNvPicPr>
            <a:picLocks noChangeAspect="1"/>
          </p:cNvPicPr>
          <p:nvPr/>
        </p:nvPicPr>
        <p:blipFill>
          <a:blip r:embed="rId4"/>
          <a:stretch>
            <a:fillRect/>
          </a:stretch>
        </p:blipFill>
        <p:spPr>
          <a:xfrm>
            <a:off x="6253817" y="1443482"/>
            <a:ext cx="5294715" cy="3971036"/>
          </a:xfrm>
          <a:prstGeom prst="rect">
            <a:avLst/>
          </a:prstGeom>
        </p:spPr>
      </p:pic>
      <p:cxnSp>
        <p:nvCxnSpPr>
          <p:cNvPr id="76" name="Straight Connector 7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826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7D71F1-A3DB-2580-498A-B8D6A9FD30C8}"/>
              </a:ext>
            </a:extLst>
          </p:cNvPr>
          <p:cNvSpPr>
            <a:spLocks noGrp="1"/>
          </p:cNvSpPr>
          <p:nvPr>
            <p:ph type="title"/>
          </p:nvPr>
        </p:nvSpPr>
        <p:spPr/>
        <p:txBody>
          <a:bodyPr/>
          <a:lstStyle/>
          <a:p>
            <a:r>
              <a:rPr lang="sv-SE" dirty="0"/>
              <a:t>Faktablad</a:t>
            </a:r>
          </a:p>
        </p:txBody>
      </p:sp>
      <p:sp>
        <p:nvSpPr>
          <p:cNvPr id="3" name="Platshållare för innehåll 2">
            <a:extLst>
              <a:ext uri="{FF2B5EF4-FFF2-40B4-BE49-F238E27FC236}">
                <a16:creationId xmlns:a16="http://schemas.microsoft.com/office/drawing/2014/main" id="{3B66112F-1C01-5EF1-CF2A-5B2B975CB37F}"/>
              </a:ext>
            </a:extLst>
          </p:cNvPr>
          <p:cNvSpPr>
            <a:spLocks noGrp="1"/>
          </p:cNvSpPr>
          <p:nvPr>
            <p:ph idx="1"/>
          </p:nvPr>
        </p:nvSpPr>
        <p:spPr/>
        <p:txBody>
          <a:bodyPr>
            <a:normAutofit lnSpcReduction="10000"/>
          </a:bodyPr>
          <a:lstStyle/>
          <a:p>
            <a:r>
              <a:rPr lang="sv-SE" dirty="0" err="1"/>
              <a:t>Urpsrung</a:t>
            </a:r>
            <a:r>
              <a:rPr lang="sv-SE" dirty="0"/>
              <a:t>: </a:t>
            </a:r>
            <a:r>
              <a:rPr lang="sv-SE" dirty="0" err="1"/>
              <a:t>Chassagne-Montrachet</a:t>
            </a:r>
            <a:endParaRPr lang="sv-SE" dirty="0"/>
          </a:p>
          <a:p>
            <a:endParaRPr lang="sv-SE" dirty="0"/>
          </a:p>
          <a:p>
            <a:r>
              <a:rPr lang="sv-SE" dirty="0"/>
              <a:t>Tillverkning: Duvorna plockas för hand och pressas därefter sakta. Juicen från den sista pressningen används inte i vinet. Endast naturlig jäst används vid jäsningen. Vinet ligger på ekfat under 12 månader där 25% av faten är nya. </a:t>
            </a:r>
          </a:p>
          <a:p>
            <a:endParaRPr lang="sv-SE" dirty="0"/>
          </a:p>
          <a:p>
            <a:r>
              <a:rPr lang="sv-SE" dirty="0"/>
              <a:t>Artikelnummer: 5648 (Fasta sortimentet)</a:t>
            </a:r>
          </a:p>
          <a:p>
            <a:endParaRPr lang="sv-SE" dirty="0"/>
          </a:p>
          <a:p>
            <a:r>
              <a:rPr lang="sv-SE" dirty="0"/>
              <a:t>Pris: 599 kr.  </a:t>
            </a:r>
          </a:p>
        </p:txBody>
      </p:sp>
    </p:spTree>
    <p:extLst>
      <p:ext uri="{BB962C8B-B14F-4D97-AF65-F5344CB8AC3E}">
        <p14:creationId xmlns:p14="http://schemas.microsoft.com/office/powerpoint/2010/main" val="3741530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61F81DD-0AFE-1715-0E62-23955479A71C}"/>
              </a:ext>
            </a:extLst>
          </p:cNvPr>
          <p:cNvPicPr>
            <a:picLocks noChangeAspect="1"/>
          </p:cNvPicPr>
          <p:nvPr/>
        </p:nvPicPr>
        <p:blipFill>
          <a:blip r:embed="rId2"/>
          <a:stretch>
            <a:fillRect/>
          </a:stretch>
        </p:blipFill>
        <p:spPr>
          <a:xfrm>
            <a:off x="643467" y="1343406"/>
            <a:ext cx="10905066" cy="4171187"/>
          </a:xfrm>
          <a:prstGeom prst="rect">
            <a:avLst/>
          </a:prstGeom>
        </p:spPr>
      </p:pic>
    </p:spTree>
    <p:extLst>
      <p:ext uri="{BB962C8B-B14F-4D97-AF65-F5344CB8AC3E}">
        <p14:creationId xmlns:p14="http://schemas.microsoft.com/office/powerpoint/2010/main" val="315878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utomhus, byggnad&#10;&#10;Automatiskt genererad beskrivning">
            <a:extLst>
              <a:ext uri="{FF2B5EF4-FFF2-40B4-BE49-F238E27FC236}">
                <a16:creationId xmlns:a16="http://schemas.microsoft.com/office/drawing/2014/main" id="{1F7AC94F-9719-7397-AAC0-ABBC0901CEC1}"/>
              </a:ext>
            </a:extLst>
          </p:cNvPr>
          <p:cNvPicPr>
            <a:picLocks noChangeAspect="1"/>
          </p:cNvPicPr>
          <p:nvPr/>
        </p:nvPicPr>
        <p:blipFill>
          <a:blip r:embed="rId3"/>
          <a:stretch>
            <a:fillRect/>
          </a:stretch>
        </p:blipFill>
        <p:spPr>
          <a:xfrm>
            <a:off x="1214078" y="643467"/>
            <a:ext cx="4150444" cy="5571066"/>
          </a:xfrm>
          <a:prstGeom prst="rect">
            <a:avLst/>
          </a:prstGeom>
        </p:spPr>
      </p:pic>
      <p:pic>
        <p:nvPicPr>
          <p:cNvPr id="22530" name="Picture 2" descr="En bild som visar text&#10;&#10;Automatiskt genererad beskrivning">
            <a:extLst>
              <a:ext uri="{FF2B5EF4-FFF2-40B4-BE49-F238E27FC236}">
                <a16:creationId xmlns:a16="http://schemas.microsoft.com/office/drawing/2014/main" id="{6680C5A3-7370-41D2-9D42-AC1DE60257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6865" y="1554238"/>
            <a:ext cx="5291667" cy="374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37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D0D20-A430-6698-551A-FFE96F0BE0DE}"/>
              </a:ext>
            </a:extLst>
          </p:cNvPr>
          <p:cNvSpPr>
            <a:spLocks noGrp="1"/>
          </p:cNvSpPr>
          <p:nvPr>
            <p:ph type="title"/>
          </p:nvPr>
        </p:nvSpPr>
        <p:spPr/>
        <p:txBody>
          <a:bodyPr/>
          <a:lstStyle/>
          <a:p>
            <a:r>
              <a:rPr lang="sv-SE" dirty="0"/>
              <a:t>Faktablad</a:t>
            </a:r>
          </a:p>
        </p:txBody>
      </p:sp>
      <p:sp>
        <p:nvSpPr>
          <p:cNvPr id="3" name="Platshållare för innehåll 2">
            <a:extLst>
              <a:ext uri="{FF2B5EF4-FFF2-40B4-BE49-F238E27FC236}">
                <a16:creationId xmlns:a16="http://schemas.microsoft.com/office/drawing/2014/main" id="{2D258C01-1806-F369-5B45-C52025B4ED30}"/>
              </a:ext>
            </a:extLst>
          </p:cNvPr>
          <p:cNvSpPr>
            <a:spLocks noGrp="1"/>
          </p:cNvSpPr>
          <p:nvPr>
            <p:ph idx="1"/>
          </p:nvPr>
        </p:nvSpPr>
        <p:spPr/>
        <p:txBody>
          <a:bodyPr>
            <a:normAutofit fontScale="85000" lnSpcReduction="20000"/>
          </a:bodyPr>
          <a:lstStyle/>
          <a:p>
            <a:r>
              <a:rPr lang="sv-SE" dirty="0"/>
              <a:t>Ursprung: </a:t>
            </a:r>
            <a:r>
              <a:rPr lang="sv-SE" dirty="0" err="1"/>
              <a:t>Côte</a:t>
            </a:r>
            <a:r>
              <a:rPr lang="sv-SE" dirty="0"/>
              <a:t> de Beaune (unga vinrankor från vingården </a:t>
            </a:r>
            <a:r>
              <a:rPr lang="sv-SE" dirty="0" err="1"/>
              <a:t>Clos</a:t>
            </a:r>
            <a:r>
              <a:rPr lang="sv-SE" dirty="0"/>
              <a:t> des </a:t>
            </a:r>
            <a:r>
              <a:rPr lang="sv-SE" dirty="0" err="1"/>
              <a:t>Mouches</a:t>
            </a:r>
            <a:r>
              <a:rPr lang="sv-SE" dirty="0"/>
              <a:t>).</a:t>
            </a:r>
          </a:p>
          <a:p>
            <a:endParaRPr lang="sv-SE" dirty="0"/>
          </a:p>
          <a:p>
            <a:r>
              <a:rPr lang="sv-SE" dirty="0"/>
              <a:t>Tillverkning: Druvorna skördas för hand och sedan sker en kontrollerad </a:t>
            </a:r>
            <a:r>
              <a:rPr lang="sv-SE" dirty="0" err="1"/>
              <a:t>maceration</a:t>
            </a:r>
            <a:r>
              <a:rPr lang="sv-SE" dirty="0"/>
              <a:t> under 2-3 veckor, jäsning utan tillsatt jäst. Under första delen av jäsningen görs nedtryckning av musten en gång per dag. Resterande 50% av tiden pumpas musten över till jäsningen är klar. Bara självrunnet vin tas med, inget pressvin. Vinet ligger på ekfat i 12-15 månader och 10% av faten är nya, övriga är 1 -2 år gamla.</a:t>
            </a:r>
          </a:p>
          <a:p>
            <a:endParaRPr lang="sv-SE" dirty="0"/>
          </a:p>
          <a:p>
            <a:r>
              <a:rPr lang="sv-SE" dirty="0"/>
              <a:t>Artikelnummer: 79010 (Privatimport)</a:t>
            </a:r>
          </a:p>
          <a:p>
            <a:endParaRPr lang="sv-SE" dirty="0"/>
          </a:p>
          <a:p>
            <a:r>
              <a:rPr lang="sv-SE" dirty="0"/>
              <a:t>Pris: 439 kr.</a:t>
            </a:r>
          </a:p>
        </p:txBody>
      </p:sp>
    </p:spTree>
    <p:extLst>
      <p:ext uri="{BB962C8B-B14F-4D97-AF65-F5344CB8AC3E}">
        <p14:creationId xmlns:p14="http://schemas.microsoft.com/office/powerpoint/2010/main" val="2274207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F0D6357-262E-62C5-D8BA-438D03EA3457}"/>
              </a:ext>
            </a:extLst>
          </p:cNvPr>
          <p:cNvPicPr>
            <a:picLocks noChangeAspect="1"/>
          </p:cNvPicPr>
          <p:nvPr/>
        </p:nvPicPr>
        <p:blipFill>
          <a:blip r:embed="rId2"/>
          <a:stretch>
            <a:fillRect/>
          </a:stretch>
        </p:blipFill>
        <p:spPr>
          <a:xfrm>
            <a:off x="643467" y="1343406"/>
            <a:ext cx="10905066" cy="4171187"/>
          </a:xfrm>
          <a:prstGeom prst="rect">
            <a:avLst/>
          </a:prstGeom>
        </p:spPr>
      </p:pic>
    </p:spTree>
    <p:extLst>
      <p:ext uri="{BB962C8B-B14F-4D97-AF65-F5344CB8AC3E}">
        <p14:creationId xmlns:p14="http://schemas.microsoft.com/office/powerpoint/2010/main" val="818108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A63EB9E6-E342-41AB-A15B-7EF7826A2B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554238"/>
            <a:ext cx="5291666" cy="374952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A108EA24-F910-C5FA-5289-74B6119D06C7}"/>
              </a:ext>
            </a:extLst>
          </p:cNvPr>
          <p:cNvPicPr>
            <a:picLocks noChangeAspect="1"/>
          </p:cNvPicPr>
          <p:nvPr/>
        </p:nvPicPr>
        <p:blipFill>
          <a:blip r:embed="rId4"/>
          <a:stretch>
            <a:fillRect/>
          </a:stretch>
        </p:blipFill>
        <p:spPr>
          <a:xfrm>
            <a:off x="6256865" y="1940719"/>
            <a:ext cx="5291667" cy="2976562"/>
          </a:xfrm>
          <a:prstGeom prst="rect">
            <a:avLst/>
          </a:prstGeom>
        </p:spPr>
      </p:pic>
    </p:spTree>
    <p:extLst>
      <p:ext uri="{BB962C8B-B14F-4D97-AF65-F5344CB8AC3E}">
        <p14:creationId xmlns:p14="http://schemas.microsoft.com/office/powerpoint/2010/main" val="3457697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59775-7B5B-2AE3-58FF-B31F33EA78CC}"/>
              </a:ext>
            </a:extLst>
          </p:cNvPr>
          <p:cNvSpPr>
            <a:spLocks noGrp="1"/>
          </p:cNvSpPr>
          <p:nvPr>
            <p:ph type="title"/>
          </p:nvPr>
        </p:nvSpPr>
        <p:spPr/>
        <p:txBody>
          <a:bodyPr/>
          <a:lstStyle/>
          <a:p>
            <a:r>
              <a:rPr lang="sv-SE" dirty="0"/>
              <a:t>Faktablad</a:t>
            </a:r>
          </a:p>
        </p:txBody>
      </p:sp>
      <p:sp>
        <p:nvSpPr>
          <p:cNvPr id="3" name="Platshållare för innehåll 2">
            <a:extLst>
              <a:ext uri="{FF2B5EF4-FFF2-40B4-BE49-F238E27FC236}">
                <a16:creationId xmlns:a16="http://schemas.microsoft.com/office/drawing/2014/main" id="{55189652-3AC6-047D-9179-40926957DA57}"/>
              </a:ext>
            </a:extLst>
          </p:cNvPr>
          <p:cNvSpPr>
            <a:spLocks noGrp="1"/>
          </p:cNvSpPr>
          <p:nvPr>
            <p:ph idx="1"/>
          </p:nvPr>
        </p:nvSpPr>
        <p:spPr/>
        <p:txBody>
          <a:bodyPr>
            <a:normAutofit lnSpcReduction="10000"/>
          </a:bodyPr>
          <a:lstStyle/>
          <a:p>
            <a:r>
              <a:rPr lang="sv-SE" dirty="0"/>
              <a:t>Ursprung: </a:t>
            </a:r>
            <a:r>
              <a:rPr lang="sv-SE" dirty="0" err="1"/>
              <a:t>Volnay</a:t>
            </a:r>
            <a:endParaRPr lang="sv-SE" dirty="0"/>
          </a:p>
          <a:p>
            <a:endParaRPr lang="sv-SE" dirty="0"/>
          </a:p>
          <a:p>
            <a:r>
              <a:rPr lang="sv-SE" dirty="0"/>
              <a:t>Tillverkning: Druvorna skördas för hand och sedan sker en kontrollerad </a:t>
            </a:r>
            <a:r>
              <a:rPr lang="sv-SE" dirty="0" err="1"/>
              <a:t>maceration</a:t>
            </a:r>
            <a:r>
              <a:rPr lang="sv-SE" dirty="0"/>
              <a:t> under 2-3 veckor, jäsning utan tillsatt jäst. Vinet ligger på ekfat i 16 månader och 20% av faten är nya, övriga är 1-2 år gamla.</a:t>
            </a:r>
          </a:p>
          <a:p>
            <a:endParaRPr lang="sv-SE" dirty="0"/>
          </a:p>
          <a:p>
            <a:r>
              <a:rPr lang="sv-SE" dirty="0"/>
              <a:t>Artikelnummer: 94573 (Tillfälligt Sortiment)</a:t>
            </a:r>
          </a:p>
          <a:p>
            <a:endParaRPr lang="sv-SE" dirty="0"/>
          </a:p>
          <a:p>
            <a:r>
              <a:rPr lang="sv-SE" dirty="0"/>
              <a:t>Pris: 449 kr</a:t>
            </a:r>
          </a:p>
        </p:txBody>
      </p:sp>
    </p:spTree>
    <p:extLst>
      <p:ext uri="{BB962C8B-B14F-4D97-AF65-F5344CB8AC3E}">
        <p14:creationId xmlns:p14="http://schemas.microsoft.com/office/powerpoint/2010/main" val="3827531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inomhus, vindruva, frukt, innehåller&#10;&#10;Automatiskt genererad beskrivning">
            <a:extLst>
              <a:ext uri="{FF2B5EF4-FFF2-40B4-BE49-F238E27FC236}">
                <a16:creationId xmlns:a16="http://schemas.microsoft.com/office/drawing/2014/main" id="{E1D97B29-D7A2-4971-9C53-9D8C9A8AB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83167"/>
            <a:ext cx="5291666" cy="5291666"/>
          </a:xfrm>
          <a:prstGeom prst="rect">
            <a:avLst/>
          </a:prstGeom>
        </p:spPr>
      </p:pic>
      <p:pic>
        <p:nvPicPr>
          <p:cNvPr id="7" name="Bildobjekt 6" descr="En bild som visar vindruva, frukt, vapen&#10;&#10;Automatiskt genererad beskrivning">
            <a:extLst>
              <a:ext uri="{FF2B5EF4-FFF2-40B4-BE49-F238E27FC236}">
                <a16:creationId xmlns:a16="http://schemas.microsoft.com/office/drawing/2014/main" id="{D93E8468-9CB4-49D4-A5F2-3FC331847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783166"/>
            <a:ext cx="5291667" cy="5291667"/>
          </a:xfrm>
          <a:prstGeom prst="rect">
            <a:avLst/>
          </a:prstGeom>
        </p:spPr>
      </p:pic>
    </p:spTree>
    <p:extLst>
      <p:ext uri="{BB962C8B-B14F-4D97-AF65-F5344CB8AC3E}">
        <p14:creationId xmlns:p14="http://schemas.microsoft.com/office/powerpoint/2010/main" val="3026214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6E7151A-56E1-4EE1-BCEF-ECE46A4492AD}"/>
              </a:ext>
            </a:extLst>
          </p:cNvPr>
          <p:cNvPicPr>
            <a:picLocks noChangeAspect="1"/>
          </p:cNvPicPr>
          <p:nvPr/>
        </p:nvPicPr>
        <p:blipFill>
          <a:blip r:embed="rId2"/>
          <a:stretch>
            <a:fillRect/>
          </a:stretch>
        </p:blipFill>
        <p:spPr>
          <a:xfrm>
            <a:off x="643467" y="1275249"/>
            <a:ext cx="10905066" cy="4307500"/>
          </a:xfrm>
          <a:prstGeom prst="rect">
            <a:avLst/>
          </a:prstGeom>
        </p:spPr>
      </p:pic>
    </p:spTree>
    <p:extLst>
      <p:ext uri="{BB962C8B-B14F-4D97-AF65-F5344CB8AC3E}">
        <p14:creationId xmlns:p14="http://schemas.microsoft.com/office/powerpoint/2010/main" val="35817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vines of Clos Sorbe Premier Cru vineyard in the Morey-St-Denis wine appellation of Burgundy, France">
            <a:extLst>
              <a:ext uri="{FF2B5EF4-FFF2-40B4-BE49-F238E27FC236}">
                <a16:creationId xmlns:a16="http://schemas.microsoft.com/office/drawing/2014/main" id="{BBD93C9F-7474-929A-2422-FDDF085B07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224139"/>
            <a:ext cx="5291666" cy="440972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En bild som visar text&#10;&#10;Automatiskt genererad beskrivning">
            <a:extLst>
              <a:ext uri="{FF2B5EF4-FFF2-40B4-BE49-F238E27FC236}">
                <a16:creationId xmlns:a16="http://schemas.microsoft.com/office/drawing/2014/main" id="{EF1F811C-EA0A-4FB2-8BA6-6A83D52785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6865" y="1554238"/>
            <a:ext cx="5291667" cy="374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39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9457EB-768A-B51D-AB37-548780FB9928}"/>
              </a:ext>
            </a:extLst>
          </p:cNvPr>
          <p:cNvSpPr>
            <a:spLocks noGrp="1"/>
          </p:cNvSpPr>
          <p:nvPr>
            <p:ph type="title"/>
          </p:nvPr>
        </p:nvSpPr>
        <p:spPr/>
        <p:txBody>
          <a:bodyPr/>
          <a:lstStyle/>
          <a:p>
            <a:r>
              <a:rPr lang="sv-SE" dirty="0"/>
              <a:t>Faktablad</a:t>
            </a:r>
          </a:p>
        </p:txBody>
      </p:sp>
      <p:sp>
        <p:nvSpPr>
          <p:cNvPr id="3" name="Platshållare för innehåll 2">
            <a:extLst>
              <a:ext uri="{FF2B5EF4-FFF2-40B4-BE49-F238E27FC236}">
                <a16:creationId xmlns:a16="http://schemas.microsoft.com/office/drawing/2014/main" id="{D86AD4B3-B84E-4116-9F17-33B56846C6D6}"/>
              </a:ext>
            </a:extLst>
          </p:cNvPr>
          <p:cNvSpPr>
            <a:spLocks noGrp="1"/>
          </p:cNvSpPr>
          <p:nvPr>
            <p:ph idx="1"/>
          </p:nvPr>
        </p:nvSpPr>
        <p:spPr/>
        <p:txBody>
          <a:bodyPr>
            <a:normAutofit lnSpcReduction="10000"/>
          </a:bodyPr>
          <a:lstStyle/>
          <a:p>
            <a:r>
              <a:rPr lang="sv-SE" dirty="0"/>
              <a:t>Ursprung: </a:t>
            </a:r>
            <a:r>
              <a:rPr lang="en-US" b="0" i="0" dirty="0">
                <a:effectLst/>
                <a:latin typeface="MonopolWebText-Regular"/>
              </a:rPr>
              <a:t>Morey-St-Denis Premier Cru, Clos </a:t>
            </a:r>
            <a:r>
              <a:rPr lang="en-US" b="0" i="0" dirty="0" err="1">
                <a:effectLst/>
                <a:latin typeface="MonopolWebText-Regular"/>
              </a:rPr>
              <a:t>Sorbè</a:t>
            </a:r>
            <a:endParaRPr lang="en-US" b="0" i="0" dirty="0">
              <a:effectLst/>
              <a:latin typeface="MonopolWebText-Regular"/>
            </a:endParaRPr>
          </a:p>
          <a:p>
            <a:endParaRPr lang="en-US" dirty="0">
              <a:latin typeface="MonopolWebText-Regular"/>
            </a:endParaRPr>
          </a:p>
          <a:p>
            <a:r>
              <a:rPr lang="en-US" dirty="0" err="1">
                <a:latin typeface="MonopolWebText-Regular"/>
              </a:rPr>
              <a:t>Tillverkning</a:t>
            </a:r>
            <a:r>
              <a:rPr lang="en-US" dirty="0">
                <a:latin typeface="MonopolWebText-Regular"/>
              </a:rPr>
              <a:t>: </a:t>
            </a:r>
            <a:r>
              <a:rPr lang="sv-SE" dirty="0"/>
              <a:t>Druvorna skördas för hand och sedan sker en kontrollerad </a:t>
            </a:r>
            <a:r>
              <a:rPr lang="sv-SE" dirty="0" err="1"/>
              <a:t>maceration</a:t>
            </a:r>
            <a:r>
              <a:rPr lang="sv-SE" dirty="0"/>
              <a:t> under 2-3 veckor, jäsning utan tillsatt jäst. Vinet ligger på ekfat i 16 månader och 20% av faten är nya, övriga är 1-2 år gamla.</a:t>
            </a:r>
          </a:p>
          <a:p>
            <a:endParaRPr lang="en-US" dirty="0">
              <a:latin typeface="MonopolWebText-Regular"/>
            </a:endParaRPr>
          </a:p>
          <a:p>
            <a:r>
              <a:rPr lang="en-US" dirty="0" err="1">
                <a:latin typeface="MonopolWebText-Regular"/>
              </a:rPr>
              <a:t>Artikelnummer</a:t>
            </a:r>
            <a:r>
              <a:rPr lang="en-US" dirty="0">
                <a:latin typeface="MonopolWebText-Regular"/>
              </a:rPr>
              <a:t>: </a:t>
            </a:r>
            <a:r>
              <a:rPr lang="sv-SE" b="0" i="0" dirty="0">
                <a:solidFill>
                  <a:srgbClr val="2D2926"/>
                </a:solidFill>
                <a:effectLst/>
                <a:latin typeface="Roboto-Bold"/>
              </a:rPr>
              <a:t>94572 (Tillfälligt Sortiment)</a:t>
            </a:r>
            <a:endParaRPr lang="en-US" b="0" i="0" dirty="0">
              <a:solidFill>
                <a:srgbClr val="2D2926"/>
              </a:solidFill>
              <a:effectLst/>
              <a:latin typeface="MonopolWebText-Regular"/>
            </a:endParaRPr>
          </a:p>
          <a:p>
            <a:endParaRPr lang="en-US" dirty="0">
              <a:solidFill>
                <a:srgbClr val="2D2926"/>
              </a:solidFill>
              <a:latin typeface="MonopolWebText-Regular"/>
            </a:endParaRPr>
          </a:p>
          <a:p>
            <a:r>
              <a:rPr lang="en-US" dirty="0">
                <a:solidFill>
                  <a:srgbClr val="2D2926"/>
                </a:solidFill>
                <a:latin typeface="MonopolWebText-Regular"/>
              </a:rPr>
              <a:t>Pris: 729 </a:t>
            </a:r>
            <a:r>
              <a:rPr lang="en-US" dirty="0" err="1">
                <a:solidFill>
                  <a:srgbClr val="2D2926"/>
                </a:solidFill>
                <a:latin typeface="MonopolWebText-Regular"/>
              </a:rPr>
              <a:t>kr</a:t>
            </a:r>
            <a:endParaRPr lang="sv-SE" dirty="0"/>
          </a:p>
        </p:txBody>
      </p:sp>
    </p:spTree>
    <p:extLst>
      <p:ext uri="{BB962C8B-B14F-4D97-AF65-F5344CB8AC3E}">
        <p14:creationId xmlns:p14="http://schemas.microsoft.com/office/powerpoint/2010/main" val="2062828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29F9869-EF2D-226C-9CDF-A866E026F1CD}"/>
              </a:ext>
            </a:extLst>
          </p:cNvPr>
          <p:cNvPicPr>
            <a:picLocks noChangeAspect="1"/>
          </p:cNvPicPr>
          <p:nvPr/>
        </p:nvPicPr>
        <p:blipFill>
          <a:blip r:embed="rId2"/>
          <a:stretch>
            <a:fillRect/>
          </a:stretch>
        </p:blipFill>
        <p:spPr>
          <a:xfrm>
            <a:off x="643467" y="825415"/>
            <a:ext cx="10905066" cy="5207168"/>
          </a:xfrm>
          <a:prstGeom prst="rect">
            <a:avLst/>
          </a:prstGeom>
        </p:spPr>
      </p:pic>
    </p:spTree>
    <p:extLst>
      <p:ext uri="{BB962C8B-B14F-4D97-AF65-F5344CB8AC3E}">
        <p14:creationId xmlns:p14="http://schemas.microsoft.com/office/powerpoint/2010/main" val="215968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 bild som visar text&#10;&#10;Automatiskt genererad beskrivning">
            <a:extLst>
              <a:ext uri="{FF2B5EF4-FFF2-40B4-BE49-F238E27FC236}">
                <a16:creationId xmlns:a16="http://schemas.microsoft.com/office/drawing/2014/main" id="{5DAB2877-E78A-B236-8454-E9748946C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69" r="-2" b="-2"/>
          <a:stretch/>
        </p:blipFill>
        <p:spPr bwMode="auto">
          <a:xfrm>
            <a:off x="329673" y="660268"/>
            <a:ext cx="2746808" cy="1880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C2EC553-48D6-5893-75BA-1218E9C702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0228" y="3981327"/>
            <a:ext cx="2647358" cy="1875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n bild som visar text&#10;&#10;Automatiskt genererad beskrivning">
            <a:extLst>
              <a:ext uri="{FF2B5EF4-FFF2-40B4-BE49-F238E27FC236}">
                <a16:creationId xmlns:a16="http://schemas.microsoft.com/office/drawing/2014/main" id="{69FEBAD8-E665-67DB-7CB9-8942CB37CF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40876" y="660268"/>
            <a:ext cx="2647358" cy="1875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5909398-40B6-5BE4-9498-2FBFC24520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67046" y="3981326"/>
            <a:ext cx="2647359" cy="1875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n bild som visar text&#10;&#10;Automatiskt genererad beskrivning">
            <a:extLst>
              <a:ext uri="{FF2B5EF4-FFF2-40B4-BE49-F238E27FC236}">
                <a16:creationId xmlns:a16="http://schemas.microsoft.com/office/drawing/2014/main" id="{22ABC5A7-DC6D-C1F6-A664-C24C1B033B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40323" y="3981326"/>
            <a:ext cx="2647359" cy="1875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E33C33C4-171F-8EBF-2553-245AA013BF3F}"/>
              </a:ext>
            </a:extLst>
          </p:cNvPr>
          <p:cNvSpPr txBox="1"/>
          <p:nvPr/>
        </p:nvSpPr>
        <p:spPr>
          <a:xfrm>
            <a:off x="280501" y="2592959"/>
            <a:ext cx="2746808" cy="461665"/>
          </a:xfrm>
          <a:prstGeom prst="rect">
            <a:avLst/>
          </a:prstGeom>
          <a:noFill/>
        </p:spPr>
        <p:txBody>
          <a:bodyPr wrap="square" rtlCol="0">
            <a:spAutoFit/>
          </a:bodyPr>
          <a:lstStyle/>
          <a:p>
            <a:pPr algn="ctr"/>
            <a:r>
              <a:rPr lang="sv-SE" sz="2400" b="1" dirty="0">
                <a:latin typeface="MS PGothic" panose="020B0600070205080204" pitchFamily="34" charset="-128"/>
                <a:ea typeface="MS PGothic" panose="020B0600070205080204" pitchFamily="34" charset="-128"/>
              </a:rPr>
              <a:t>Nr 5500, 145 kr</a:t>
            </a:r>
          </a:p>
        </p:txBody>
      </p:sp>
      <p:sp>
        <p:nvSpPr>
          <p:cNvPr id="10" name="textruta 9">
            <a:extLst>
              <a:ext uri="{FF2B5EF4-FFF2-40B4-BE49-F238E27FC236}">
                <a16:creationId xmlns:a16="http://schemas.microsoft.com/office/drawing/2014/main" id="{1F3F8249-D46F-A541-03A8-4FE8AE47B7CC}"/>
              </a:ext>
            </a:extLst>
          </p:cNvPr>
          <p:cNvSpPr txBox="1"/>
          <p:nvPr/>
        </p:nvSpPr>
        <p:spPr>
          <a:xfrm>
            <a:off x="329673" y="5935404"/>
            <a:ext cx="2648465" cy="461665"/>
          </a:xfrm>
          <a:prstGeom prst="rect">
            <a:avLst/>
          </a:prstGeom>
          <a:noFill/>
        </p:spPr>
        <p:txBody>
          <a:bodyPr wrap="square" rtlCol="0">
            <a:spAutoFit/>
          </a:bodyPr>
          <a:lstStyle/>
          <a:p>
            <a:pPr algn="ctr"/>
            <a:r>
              <a:rPr lang="sv-SE" sz="2400" b="1" dirty="0">
                <a:latin typeface="MS PGothic" panose="020B0600070205080204" pitchFamily="34" charset="-128"/>
                <a:ea typeface="MS PGothic" panose="020B0600070205080204" pitchFamily="34" charset="-128"/>
              </a:rPr>
              <a:t>Nr 5648, 599 kr</a:t>
            </a:r>
          </a:p>
        </p:txBody>
      </p:sp>
      <p:sp>
        <p:nvSpPr>
          <p:cNvPr id="11" name="textruta 10">
            <a:extLst>
              <a:ext uri="{FF2B5EF4-FFF2-40B4-BE49-F238E27FC236}">
                <a16:creationId xmlns:a16="http://schemas.microsoft.com/office/drawing/2014/main" id="{9C86F107-E93C-71A7-498D-2C1512117007}"/>
              </a:ext>
            </a:extLst>
          </p:cNvPr>
          <p:cNvSpPr txBox="1"/>
          <p:nvPr/>
        </p:nvSpPr>
        <p:spPr>
          <a:xfrm>
            <a:off x="9040873" y="2609377"/>
            <a:ext cx="2746808" cy="461665"/>
          </a:xfrm>
          <a:prstGeom prst="rect">
            <a:avLst/>
          </a:prstGeom>
          <a:noFill/>
        </p:spPr>
        <p:txBody>
          <a:bodyPr wrap="square" rtlCol="0">
            <a:spAutoFit/>
          </a:bodyPr>
          <a:lstStyle/>
          <a:p>
            <a:pPr algn="ctr"/>
            <a:r>
              <a:rPr lang="sv-SE" sz="2400" b="1" dirty="0">
                <a:latin typeface="MS PGothic" panose="020B0600070205080204" pitchFamily="34" charset="-128"/>
                <a:ea typeface="MS PGothic" panose="020B0600070205080204" pitchFamily="34" charset="-128"/>
              </a:rPr>
              <a:t>Privatimport, 439 kr</a:t>
            </a:r>
          </a:p>
        </p:txBody>
      </p:sp>
      <p:sp>
        <p:nvSpPr>
          <p:cNvPr id="12" name="textruta 11">
            <a:extLst>
              <a:ext uri="{FF2B5EF4-FFF2-40B4-BE49-F238E27FC236}">
                <a16:creationId xmlns:a16="http://schemas.microsoft.com/office/drawing/2014/main" id="{E9AED25B-4876-D31F-CBF1-E032ABE00EBA}"/>
              </a:ext>
            </a:extLst>
          </p:cNvPr>
          <p:cNvSpPr txBox="1"/>
          <p:nvPr/>
        </p:nvSpPr>
        <p:spPr>
          <a:xfrm>
            <a:off x="4567046" y="5963445"/>
            <a:ext cx="2648465" cy="461665"/>
          </a:xfrm>
          <a:prstGeom prst="rect">
            <a:avLst/>
          </a:prstGeom>
          <a:noFill/>
        </p:spPr>
        <p:txBody>
          <a:bodyPr wrap="square" rtlCol="0">
            <a:spAutoFit/>
          </a:bodyPr>
          <a:lstStyle/>
          <a:p>
            <a:pPr algn="ctr"/>
            <a:r>
              <a:rPr lang="sv-SE" sz="2400" b="1" dirty="0">
                <a:latin typeface="MS PGothic" panose="020B0600070205080204" pitchFamily="34" charset="-128"/>
                <a:ea typeface="MS PGothic" panose="020B0600070205080204" pitchFamily="34" charset="-128"/>
              </a:rPr>
              <a:t>Nr 94573, 449 kr</a:t>
            </a:r>
          </a:p>
        </p:txBody>
      </p:sp>
      <p:sp>
        <p:nvSpPr>
          <p:cNvPr id="13" name="textruta 12">
            <a:extLst>
              <a:ext uri="{FF2B5EF4-FFF2-40B4-BE49-F238E27FC236}">
                <a16:creationId xmlns:a16="http://schemas.microsoft.com/office/drawing/2014/main" id="{BBFEC34C-C740-A77F-E3E3-5AC6BB3B81B8}"/>
              </a:ext>
            </a:extLst>
          </p:cNvPr>
          <p:cNvSpPr txBox="1"/>
          <p:nvPr/>
        </p:nvSpPr>
        <p:spPr>
          <a:xfrm>
            <a:off x="9039769" y="5961928"/>
            <a:ext cx="2648465" cy="461665"/>
          </a:xfrm>
          <a:prstGeom prst="rect">
            <a:avLst/>
          </a:prstGeom>
          <a:noFill/>
        </p:spPr>
        <p:txBody>
          <a:bodyPr wrap="square" rtlCol="0">
            <a:spAutoFit/>
          </a:bodyPr>
          <a:lstStyle/>
          <a:p>
            <a:pPr algn="ctr"/>
            <a:r>
              <a:rPr lang="sv-SE" sz="2400" b="1" dirty="0">
                <a:latin typeface="MS PGothic" panose="020B0600070205080204" pitchFamily="34" charset="-128"/>
                <a:ea typeface="MS PGothic" panose="020B0600070205080204" pitchFamily="34" charset="-128"/>
              </a:rPr>
              <a:t>Nr 94572, 729 kr</a:t>
            </a:r>
          </a:p>
        </p:txBody>
      </p:sp>
      <p:pic>
        <p:nvPicPr>
          <p:cNvPr id="17" name="Bildobjekt 16" descr="En bild som visar text&#10;&#10;Automatiskt genererad beskrivning">
            <a:extLst>
              <a:ext uri="{FF2B5EF4-FFF2-40B4-BE49-F238E27FC236}">
                <a16:creationId xmlns:a16="http://schemas.microsoft.com/office/drawing/2014/main" id="{E0E5E53B-AB65-0DE1-22D6-90F5ABC72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0690" y="660268"/>
            <a:ext cx="3230617" cy="1875842"/>
          </a:xfrm>
          <a:prstGeom prst="rect">
            <a:avLst/>
          </a:prstGeom>
        </p:spPr>
      </p:pic>
      <p:sp>
        <p:nvSpPr>
          <p:cNvPr id="18" name="textruta 17">
            <a:extLst>
              <a:ext uri="{FF2B5EF4-FFF2-40B4-BE49-F238E27FC236}">
                <a16:creationId xmlns:a16="http://schemas.microsoft.com/office/drawing/2014/main" id="{D5408040-BDE9-03A7-DB28-13878B232E93}"/>
              </a:ext>
            </a:extLst>
          </p:cNvPr>
          <p:cNvSpPr txBox="1"/>
          <p:nvPr/>
        </p:nvSpPr>
        <p:spPr>
          <a:xfrm>
            <a:off x="4722594" y="2609377"/>
            <a:ext cx="2746808" cy="461665"/>
          </a:xfrm>
          <a:prstGeom prst="rect">
            <a:avLst/>
          </a:prstGeom>
          <a:noFill/>
        </p:spPr>
        <p:txBody>
          <a:bodyPr wrap="square" rtlCol="0">
            <a:spAutoFit/>
          </a:bodyPr>
          <a:lstStyle/>
          <a:p>
            <a:pPr algn="ctr"/>
            <a:r>
              <a:rPr lang="sv-SE" sz="2400" b="1" dirty="0">
                <a:latin typeface="MS PGothic" panose="020B0600070205080204" pitchFamily="34" charset="-128"/>
                <a:ea typeface="MS PGothic" panose="020B0600070205080204" pitchFamily="34" charset="-128"/>
              </a:rPr>
              <a:t>Nr 51172, 219 kr</a:t>
            </a:r>
          </a:p>
        </p:txBody>
      </p:sp>
    </p:spTree>
    <p:extLst>
      <p:ext uri="{BB962C8B-B14F-4D97-AF65-F5344CB8AC3E}">
        <p14:creationId xmlns:p14="http://schemas.microsoft.com/office/powerpoint/2010/main" val="1475384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0DB46C3-EA09-69CE-1A9B-88207AA86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152400"/>
            <a:ext cx="3281398"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1C0D0C17-E8C6-BE34-E824-DA76D4D58F9C}"/>
              </a:ext>
            </a:extLst>
          </p:cNvPr>
          <p:cNvSpPr txBox="1"/>
          <p:nvPr/>
        </p:nvSpPr>
        <p:spPr>
          <a:xfrm>
            <a:off x="0" y="428486"/>
            <a:ext cx="6096000" cy="707886"/>
          </a:xfrm>
          <a:prstGeom prst="rect">
            <a:avLst/>
          </a:prstGeom>
          <a:noFill/>
        </p:spPr>
        <p:txBody>
          <a:bodyPr wrap="square" rtlCol="0">
            <a:spAutoFit/>
          </a:bodyPr>
          <a:lstStyle/>
          <a:p>
            <a:pPr algn="ctr"/>
            <a:r>
              <a:rPr lang="sv-SE" sz="4000" b="1">
                <a:latin typeface="MS PGothic" panose="020B0600070205080204" pitchFamily="34" charset="-128"/>
                <a:ea typeface="MS PGothic" panose="020B0600070205080204" pitchFamily="34" charset="-128"/>
              </a:rPr>
              <a:t>Ej </a:t>
            </a:r>
            <a:r>
              <a:rPr lang="sv-SE" sz="4000" b="1" dirty="0">
                <a:latin typeface="MS PGothic" panose="020B0600070205080204" pitchFamily="34" charset="-128"/>
                <a:ea typeface="MS PGothic" panose="020B0600070205080204" pitchFamily="34" charset="-128"/>
              </a:rPr>
              <a:t>tillgänglig</a:t>
            </a:r>
          </a:p>
        </p:txBody>
      </p:sp>
      <p:pic>
        <p:nvPicPr>
          <p:cNvPr id="8196" name="Picture 4">
            <a:extLst>
              <a:ext uri="{FF2B5EF4-FFF2-40B4-BE49-F238E27FC236}">
                <a16:creationId xmlns:a16="http://schemas.microsoft.com/office/drawing/2014/main" id="{E3A884B9-85DD-E58F-7BBC-B87074C03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025" y="0"/>
            <a:ext cx="3281398" cy="670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D2F3D360-701F-1807-BC71-272C4ABC687F}"/>
              </a:ext>
            </a:extLst>
          </p:cNvPr>
          <p:cNvSpPr txBox="1"/>
          <p:nvPr/>
        </p:nvSpPr>
        <p:spPr>
          <a:xfrm>
            <a:off x="6096000" y="428486"/>
            <a:ext cx="6096000" cy="707886"/>
          </a:xfrm>
          <a:prstGeom prst="rect">
            <a:avLst/>
          </a:prstGeom>
          <a:noFill/>
        </p:spPr>
        <p:txBody>
          <a:bodyPr wrap="square" rtlCol="0">
            <a:spAutoFit/>
          </a:bodyPr>
          <a:lstStyle/>
          <a:p>
            <a:pPr algn="ctr"/>
            <a:r>
              <a:rPr lang="sv-SE" sz="4000" b="1" dirty="0">
                <a:latin typeface="MS PGothic" panose="020B0600070205080204" pitchFamily="34" charset="-128"/>
                <a:ea typeface="MS PGothic" panose="020B0600070205080204" pitchFamily="34" charset="-128"/>
              </a:rPr>
              <a:t>Nr 87001, 189 kr</a:t>
            </a:r>
          </a:p>
        </p:txBody>
      </p:sp>
    </p:spTree>
    <p:extLst>
      <p:ext uri="{BB962C8B-B14F-4D97-AF65-F5344CB8AC3E}">
        <p14:creationId xmlns:p14="http://schemas.microsoft.com/office/powerpoint/2010/main" val="7022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81100">
              <a:srgbClr val="BA5D1E"/>
            </a:gs>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ågetecken på grön pastellbakgrund">
            <a:extLst>
              <a:ext uri="{FF2B5EF4-FFF2-40B4-BE49-F238E27FC236}">
                <a16:creationId xmlns:a16="http://schemas.microsoft.com/office/drawing/2014/main" id="{E264483B-2C39-4CE6-8F21-52DAC281EFBD}"/>
              </a:ext>
            </a:extLst>
          </p:cNvPr>
          <p:cNvPicPr>
            <a:picLocks noChangeAspect="1"/>
          </p:cNvPicPr>
          <p:nvPr/>
        </p:nvPicPr>
        <p:blipFill rotWithShape="1">
          <a:blip r:embed="rId2"/>
          <a:srcRect t="4538" b="20462"/>
          <a:stretch/>
        </p:blipFill>
        <p:spPr>
          <a:xfrm>
            <a:off x="-3047" y="10"/>
            <a:ext cx="12191999" cy="6857990"/>
          </a:xfrm>
          <a:prstGeom prst="rect">
            <a:avLst/>
          </a:prstGeom>
        </p:spPr>
      </p:pic>
      <p:sp>
        <p:nvSpPr>
          <p:cNvPr id="26"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8B28212-98B3-4241-8517-8124D08F70F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Frågor</a:t>
            </a:r>
          </a:p>
        </p:txBody>
      </p:sp>
      <p:pic>
        <p:nvPicPr>
          <p:cNvPr id="6" name="Bildobjekt 5">
            <a:extLst>
              <a:ext uri="{FF2B5EF4-FFF2-40B4-BE49-F238E27FC236}">
                <a16:creationId xmlns:a16="http://schemas.microsoft.com/office/drawing/2014/main" id="{3169E0A2-2AEF-574D-ADA4-67766261D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794" y="0"/>
            <a:ext cx="2890716" cy="628650"/>
          </a:xfrm>
          <a:prstGeom prst="rect">
            <a:avLst/>
          </a:prstGeom>
          <a:solidFill>
            <a:schemeClr val="bg1"/>
          </a:solidFill>
        </p:spPr>
      </p:pic>
    </p:spTree>
    <p:extLst>
      <p:ext uri="{BB962C8B-B14F-4D97-AF65-F5344CB8AC3E}">
        <p14:creationId xmlns:p14="http://schemas.microsoft.com/office/powerpoint/2010/main" val="749155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karta&#10;&#10;Automatiskt genererad beskrivning">
            <a:extLst>
              <a:ext uri="{FF2B5EF4-FFF2-40B4-BE49-F238E27FC236}">
                <a16:creationId xmlns:a16="http://schemas.microsoft.com/office/drawing/2014/main" id="{BD7521E5-E8A1-4B2D-EFBD-782FA5C8050F}"/>
              </a:ext>
            </a:extLst>
          </p:cNvPr>
          <p:cNvPicPr>
            <a:picLocks noChangeAspect="1"/>
          </p:cNvPicPr>
          <p:nvPr/>
        </p:nvPicPr>
        <p:blipFill>
          <a:blip r:embed="rId2"/>
          <a:stretch>
            <a:fillRect/>
          </a:stretch>
        </p:blipFill>
        <p:spPr>
          <a:xfrm>
            <a:off x="2319006" y="643466"/>
            <a:ext cx="7553988" cy="5571067"/>
          </a:xfrm>
          <a:prstGeom prst="rect">
            <a:avLst/>
          </a:prstGeom>
          <a:ln>
            <a:solidFill>
              <a:schemeClr val="accent1"/>
            </a:solidFill>
          </a:ln>
        </p:spPr>
      </p:pic>
    </p:spTree>
    <p:extLst>
      <p:ext uri="{BB962C8B-B14F-4D97-AF65-F5344CB8AC3E}">
        <p14:creationId xmlns:p14="http://schemas.microsoft.com/office/powerpoint/2010/main" val="1891626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räd, person, utomhus, står&#10;&#10;Automatiskt genererad beskrivning">
            <a:extLst>
              <a:ext uri="{FF2B5EF4-FFF2-40B4-BE49-F238E27FC236}">
                <a16:creationId xmlns:a16="http://schemas.microsoft.com/office/drawing/2014/main" id="{E187B8B9-FBB9-4004-B127-371C954B6DE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8329" b="24131"/>
          <a:stretch/>
        </p:blipFill>
        <p:spPr>
          <a:xfrm>
            <a:off x="20" y="1282"/>
            <a:ext cx="12191980" cy="6856718"/>
          </a:xfrm>
          <a:prstGeom prst="rect">
            <a:avLst/>
          </a:prstGeom>
        </p:spPr>
      </p:pic>
      <p:pic>
        <p:nvPicPr>
          <p:cNvPr id="12" name="Bildobjekt 11">
            <a:extLst>
              <a:ext uri="{FF2B5EF4-FFF2-40B4-BE49-F238E27FC236}">
                <a16:creationId xmlns:a16="http://schemas.microsoft.com/office/drawing/2014/main" id="{94085D88-7551-42D0-9CC0-742001570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279" y="176213"/>
            <a:ext cx="3089271" cy="923014"/>
          </a:xfrm>
          <a:prstGeom prst="rect">
            <a:avLst/>
          </a:prstGeom>
        </p:spPr>
      </p:pic>
    </p:spTree>
    <p:extLst>
      <p:ext uri="{BB962C8B-B14F-4D97-AF65-F5344CB8AC3E}">
        <p14:creationId xmlns:p14="http://schemas.microsoft.com/office/powerpoint/2010/main" val="196266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a:extLst>
              <a:ext uri="{FF2B5EF4-FFF2-40B4-BE49-F238E27FC236}">
                <a16:creationId xmlns:a16="http://schemas.microsoft.com/office/drawing/2014/main" id="{27B58C66-473D-CDAF-B7D6-F9B7A15C9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7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E3B8FDB6-54E7-828A-2FCA-25A1AE064C10}"/>
              </a:ext>
            </a:extLst>
          </p:cNvPr>
          <p:cNvPicPr>
            <a:picLocks noChangeAspect="1"/>
          </p:cNvPicPr>
          <p:nvPr/>
        </p:nvPicPr>
        <p:blipFill>
          <a:blip r:embed="rId4"/>
          <a:stretch>
            <a:fillRect/>
          </a:stretch>
        </p:blipFill>
        <p:spPr>
          <a:xfrm>
            <a:off x="-1504" y="0"/>
            <a:ext cx="5838825" cy="1238250"/>
          </a:xfrm>
          <a:prstGeom prst="rect">
            <a:avLst/>
          </a:prstGeom>
        </p:spPr>
      </p:pic>
    </p:spTree>
    <p:extLst>
      <p:ext uri="{BB962C8B-B14F-4D97-AF65-F5344CB8AC3E}">
        <p14:creationId xmlns:p14="http://schemas.microsoft.com/office/powerpoint/2010/main" val="980581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isa källbilden">
            <a:extLst>
              <a:ext uri="{FF2B5EF4-FFF2-40B4-BE49-F238E27FC236}">
                <a16:creationId xmlns:a16="http://schemas.microsoft.com/office/drawing/2014/main" id="{4264DF28-CBEF-C864-6704-A174658CF2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2429621"/>
            <a:ext cx="5294716" cy="1998755"/>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En bild som visar text&#10;&#10;Automatiskt genererad beskrivning">
            <a:extLst>
              <a:ext uri="{FF2B5EF4-FFF2-40B4-BE49-F238E27FC236}">
                <a16:creationId xmlns:a16="http://schemas.microsoft.com/office/drawing/2014/main" id="{D602246D-1052-4553-A854-B8D9DF3FA9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9" r="-2" b="-2"/>
          <a:stretch/>
        </p:blipFill>
        <p:spPr bwMode="auto">
          <a:xfrm>
            <a:off x="6253817" y="1616353"/>
            <a:ext cx="5294715" cy="362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97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941F8-A078-E45A-E693-374CC10781F9}"/>
              </a:ext>
            </a:extLst>
          </p:cNvPr>
          <p:cNvSpPr>
            <a:spLocks noGrp="1"/>
          </p:cNvSpPr>
          <p:nvPr>
            <p:ph type="title"/>
          </p:nvPr>
        </p:nvSpPr>
        <p:spPr/>
        <p:txBody>
          <a:bodyPr/>
          <a:lstStyle/>
          <a:p>
            <a:r>
              <a:rPr lang="sv-SE" dirty="0"/>
              <a:t>Faktablad</a:t>
            </a:r>
          </a:p>
        </p:txBody>
      </p:sp>
      <p:sp>
        <p:nvSpPr>
          <p:cNvPr id="3" name="Platshållare för innehåll 2">
            <a:extLst>
              <a:ext uri="{FF2B5EF4-FFF2-40B4-BE49-F238E27FC236}">
                <a16:creationId xmlns:a16="http://schemas.microsoft.com/office/drawing/2014/main" id="{408093B3-E7B7-55B5-9E09-69D2157A1521}"/>
              </a:ext>
            </a:extLst>
          </p:cNvPr>
          <p:cNvSpPr>
            <a:spLocks noGrp="1"/>
          </p:cNvSpPr>
          <p:nvPr>
            <p:ph idx="1"/>
          </p:nvPr>
        </p:nvSpPr>
        <p:spPr/>
        <p:txBody>
          <a:bodyPr>
            <a:normAutofit fontScale="92500" lnSpcReduction="10000"/>
          </a:bodyPr>
          <a:lstStyle/>
          <a:p>
            <a:r>
              <a:rPr lang="sv-SE" dirty="0"/>
              <a:t>Ursprung: </a:t>
            </a:r>
            <a:r>
              <a:rPr lang="sv-SE" dirty="0" err="1"/>
              <a:t>Hautes</a:t>
            </a:r>
            <a:r>
              <a:rPr lang="sv-SE" dirty="0"/>
              <a:t> </a:t>
            </a:r>
            <a:r>
              <a:rPr lang="sv-SE" dirty="0" err="1"/>
              <a:t>Côtes</a:t>
            </a:r>
            <a:r>
              <a:rPr lang="sv-SE" dirty="0"/>
              <a:t> de Beaune, </a:t>
            </a:r>
            <a:r>
              <a:rPr lang="sv-SE" dirty="0" err="1"/>
              <a:t>Hautes</a:t>
            </a:r>
            <a:r>
              <a:rPr lang="sv-SE" dirty="0"/>
              <a:t> </a:t>
            </a:r>
            <a:r>
              <a:rPr lang="sv-SE" dirty="0" err="1"/>
              <a:t>Côtes</a:t>
            </a:r>
            <a:r>
              <a:rPr lang="sv-SE" dirty="0"/>
              <a:t> de </a:t>
            </a:r>
            <a:r>
              <a:rPr lang="sv-SE" dirty="0" err="1"/>
              <a:t>Nuits</a:t>
            </a:r>
            <a:r>
              <a:rPr lang="sv-SE" dirty="0"/>
              <a:t> samt </a:t>
            </a:r>
            <a:r>
              <a:rPr lang="sv-SE" dirty="0" err="1"/>
              <a:t>Côte</a:t>
            </a:r>
            <a:r>
              <a:rPr lang="sv-SE" dirty="0"/>
              <a:t> </a:t>
            </a:r>
            <a:r>
              <a:rPr lang="sv-SE" dirty="0" err="1"/>
              <a:t>Châlonnaise</a:t>
            </a:r>
            <a:r>
              <a:rPr lang="sv-SE" dirty="0"/>
              <a:t>.</a:t>
            </a:r>
          </a:p>
          <a:p>
            <a:endParaRPr lang="sv-SE" dirty="0"/>
          </a:p>
          <a:p>
            <a:r>
              <a:rPr lang="sv-SE" dirty="0"/>
              <a:t>Tillverkning: Detta vin har genomgått en kalljäsning och därefter lagring under 5-7 månader på rostfria ståltankar. Vinet filtreras innan det är dags för buteljering. </a:t>
            </a:r>
          </a:p>
          <a:p>
            <a:endParaRPr lang="sv-SE" dirty="0"/>
          </a:p>
          <a:p>
            <a:r>
              <a:rPr lang="sv-SE" dirty="0"/>
              <a:t>Artikelnummer: 5500 (Fasta sortimentet)</a:t>
            </a:r>
          </a:p>
          <a:p>
            <a:endParaRPr lang="sv-SE" dirty="0"/>
          </a:p>
          <a:p>
            <a:r>
              <a:rPr lang="sv-SE" dirty="0"/>
              <a:t>Pris 145 kr</a:t>
            </a:r>
          </a:p>
          <a:p>
            <a:endParaRPr lang="sv-SE" dirty="0"/>
          </a:p>
        </p:txBody>
      </p:sp>
    </p:spTree>
    <p:extLst>
      <p:ext uri="{BB962C8B-B14F-4D97-AF65-F5344CB8AC3E}">
        <p14:creationId xmlns:p14="http://schemas.microsoft.com/office/powerpoint/2010/main" val="519797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6E351F0-51A5-CF7B-463B-E4125445C68E}"/>
              </a:ext>
            </a:extLst>
          </p:cNvPr>
          <p:cNvPicPr>
            <a:picLocks noChangeAspect="1"/>
          </p:cNvPicPr>
          <p:nvPr/>
        </p:nvPicPr>
        <p:blipFill>
          <a:blip r:embed="rId2"/>
          <a:stretch>
            <a:fillRect/>
          </a:stretch>
        </p:blipFill>
        <p:spPr>
          <a:xfrm>
            <a:off x="2317487" y="0"/>
            <a:ext cx="7557023" cy="6858000"/>
          </a:xfrm>
          <a:prstGeom prst="rect">
            <a:avLst/>
          </a:prstGeom>
        </p:spPr>
      </p:pic>
    </p:spTree>
    <p:extLst>
      <p:ext uri="{BB962C8B-B14F-4D97-AF65-F5344CB8AC3E}">
        <p14:creationId xmlns:p14="http://schemas.microsoft.com/office/powerpoint/2010/main" val="1507132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text&#10;&#10;Automatiskt genererad beskrivning">
            <a:extLst>
              <a:ext uri="{FF2B5EF4-FFF2-40B4-BE49-F238E27FC236}">
                <a16:creationId xmlns:a16="http://schemas.microsoft.com/office/drawing/2014/main" id="{299EAA8C-46F7-EF8E-3D83-62A366128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893531"/>
            <a:ext cx="5294716" cy="3070935"/>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Bildobjekt 7" descr="En bild som visar natur&#10;&#10;Automatiskt genererad beskrivning">
            <a:extLst>
              <a:ext uri="{FF2B5EF4-FFF2-40B4-BE49-F238E27FC236}">
                <a16:creationId xmlns:a16="http://schemas.microsoft.com/office/drawing/2014/main" id="{4A843457-769D-EE2B-5EF2-6CE0881A717B}"/>
              </a:ext>
            </a:extLst>
          </p:cNvPr>
          <p:cNvPicPr>
            <a:picLocks noChangeAspect="1"/>
          </p:cNvPicPr>
          <p:nvPr/>
        </p:nvPicPr>
        <p:blipFill rotWithShape="1">
          <a:blip r:embed="rId4">
            <a:extLst>
              <a:ext uri="{28A0092B-C50C-407E-A947-70E740481C1C}">
                <a14:useLocalDpi xmlns:a14="http://schemas.microsoft.com/office/drawing/2010/main" val="0"/>
              </a:ext>
            </a:extLst>
          </a:blip>
          <a:srcRect r="19624" b="20991"/>
          <a:stretch/>
        </p:blipFill>
        <p:spPr>
          <a:xfrm>
            <a:off x="6746329" y="1739991"/>
            <a:ext cx="4255654" cy="3378018"/>
          </a:xfrm>
          <a:prstGeom prst="rect">
            <a:avLst/>
          </a:prstGeom>
        </p:spPr>
      </p:pic>
    </p:spTree>
    <p:extLst>
      <p:ext uri="{BB962C8B-B14F-4D97-AF65-F5344CB8AC3E}">
        <p14:creationId xmlns:p14="http://schemas.microsoft.com/office/powerpoint/2010/main" val="343840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75C637CE275334FA5EB2548911622B9" ma:contentTypeVersion="16" ma:contentTypeDescription="Skapa ett nytt dokument." ma:contentTypeScope="" ma:versionID="5e36a96ae72fed0cc79fd80017e165cf">
  <xsd:schema xmlns:xsd="http://www.w3.org/2001/XMLSchema" xmlns:xs="http://www.w3.org/2001/XMLSchema" xmlns:p="http://schemas.microsoft.com/office/2006/metadata/properties" xmlns:ns2="b5e3d6c1-0aae-4c8b-95d0-2e1a40d748de" xmlns:ns3="0b9b03b0-19d4-467c-bd75-12648fd9a108" targetNamespace="http://schemas.microsoft.com/office/2006/metadata/properties" ma:root="true" ma:fieldsID="d7568f72a4ff32c8d2ac51553076bda3" ns2:_="" ns3:_="">
    <xsd:import namespace="b5e3d6c1-0aae-4c8b-95d0-2e1a40d748de"/>
    <xsd:import namespace="0b9b03b0-19d4-467c-bd75-12648fd9a1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e3d6c1-0aae-4c8b-95d0-2e1a40d748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cbd7740-56e7-4d51-ae14-bbcd56e32d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9b03b0-19d4-467c-bd75-12648fd9a108"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1943826-5c22-4bfe-b96b-18fc7d60bb7c}" ma:internalName="TaxCatchAll" ma:showField="CatchAllData" ma:web="0b9b03b0-19d4-467c-bd75-12648fd9a1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e3d6c1-0aae-4c8b-95d0-2e1a40d748de">
      <Terms xmlns="http://schemas.microsoft.com/office/infopath/2007/PartnerControls"/>
    </lcf76f155ced4ddcb4097134ff3c332f>
    <TaxCatchAll xmlns="0b9b03b0-19d4-467c-bd75-12648fd9a108" xsi:nil="true"/>
  </documentManagement>
</p:properties>
</file>

<file path=customXml/itemProps1.xml><?xml version="1.0" encoding="utf-8"?>
<ds:datastoreItem xmlns:ds="http://schemas.openxmlformats.org/officeDocument/2006/customXml" ds:itemID="{32086D2B-B0C3-4CB9-A879-46D1B5E64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e3d6c1-0aae-4c8b-95d0-2e1a40d748de"/>
    <ds:schemaRef ds:uri="0b9b03b0-19d4-467c-bd75-12648fd9a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82C1D6-48BC-41F6-8B99-6FA440EB3E96}">
  <ds:schemaRefs>
    <ds:schemaRef ds:uri="http://schemas.microsoft.com/sharepoint/v3/contenttype/forms"/>
  </ds:schemaRefs>
</ds:datastoreItem>
</file>

<file path=customXml/itemProps3.xml><?xml version="1.0" encoding="utf-8"?>
<ds:datastoreItem xmlns:ds="http://schemas.openxmlformats.org/officeDocument/2006/customXml" ds:itemID="{20A83FAB-6512-4ABA-B7F4-2738B1F71633}">
  <ds:schemaRefs>
    <ds:schemaRef ds:uri="http://schemas.microsoft.com/office/2006/documentManagement/types"/>
    <ds:schemaRef ds:uri="http://purl.org/dc/dcmitype/"/>
    <ds:schemaRef ds:uri="http://purl.org/dc/elements/1.1/"/>
    <ds:schemaRef ds:uri="http://purl.org/dc/terms/"/>
    <ds:schemaRef ds:uri="http://schemas.microsoft.com/office/2006/metadata/properties"/>
    <ds:schemaRef ds:uri="b5e3d6c1-0aae-4c8b-95d0-2e1a40d748de"/>
    <ds:schemaRef ds:uri="http://www.w3.org/XML/1998/namespace"/>
    <ds:schemaRef ds:uri="http://schemas.microsoft.com/office/infopath/2007/PartnerControls"/>
    <ds:schemaRef ds:uri="http://schemas.openxmlformats.org/package/2006/metadata/core-properties"/>
    <ds:schemaRef ds:uri="0b9b03b0-19d4-467c-bd75-12648fd9a108"/>
  </ds:schemaRefs>
</ds:datastoreItem>
</file>

<file path=docProps/app.xml><?xml version="1.0" encoding="utf-8"?>
<Properties xmlns="http://schemas.openxmlformats.org/officeDocument/2006/extended-properties" xmlns:vt="http://schemas.openxmlformats.org/officeDocument/2006/docPropsVTypes">
  <TotalTime>2471</TotalTime>
  <Words>1524</Words>
  <Application>Microsoft Office PowerPoint</Application>
  <PresentationFormat>Bredbild</PresentationFormat>
  <Paragraphs>99</Paragraphs>
  <Slides>26</Slides>
  <Notes>9</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26</vt:i4>
      </vt:variant>
    </vt:vector>
  </HeadingPairs>
  <TitlesOfParts>
    <vt:vector size="37" baseType="lpstr">
      <vt:lpstr>MS PGothic</vt:lpstr>
      <vt:lpstr>Arial</vt:lpstr>
      <vt:lpstr>Calibri</vt:lpstr>
      <vt:lpstr>Calibri Light</vt:lpstr>
      <vt:lpstr>Gothic News</vt:lpstr>
      <vt:lpstr>MonopolWebText-Regular</vt:lpstr>
      <vt:lpstr>News Gothic MT</vt:lpstr>
      <vt:lpstr>news-gothic-std</vt:lpstr>
      <vt:lpstr>Roboto-Bold</vt:lpstr>
      <vt:lpstr>Times New Roman</vt:lpstr>
      <vt:lpstr>Office-tema</vt:lpstr>
      <vt:lpstr>Bourgogne  - Världens mest exklusiva vinregion</vt:lpstr>
      <vt:lpstr>PowerPoint-presentation</vt:lpstr>
      <vt:lpstr>PowerPoint-presentation</vt:lpstr>
      <vt:lpstr>PowerPoint-presentation</vt:lpstr>
      <vt:lpstr>PowerPoint-presentation</vt:lpstr>
      <vt:lpstr>PowerPoint-presentation</vt:lpstr>
      <vt:lpstr>Faktablad</vt:lpstr>
      <vt:lpstr>PowerPoint-presentation</vt:lpstr>
      <vt:lpstr>PowerPoint-presentation</vt:lpstr>
      <vt:lpstr>Faktablad</vt:lpstr>
      <vt:lpstr>PowerPoint-presentation</vt:lpstr>
      <vt:lpstr>PowerPoint-presentation</vt:lpstr>
      <vt:lpstr>Faktablad</vt:lpstr>
      <vt:lpstr>PowerPoint-presentation</vt:lpstr>
      <vt:lpstr>PowerPoint-presentation</vt:lpstr>
      <vt:lpstr>Faktablad</vt:lpstr>
      <vt:lpstr>PowerPoint-presentation</vt:lpstr>
      <vt:lpstr>PowerPoint-presentation</vt:lpstr>
      <vt:lpstr>Faktablad</vt:lpstr>
      <vt:lpstr>PowerPoint-presentation</vt:lpstr>
      <vt:lpstr>PowerPoint-presentation</vt:lpstr>
      <vt:lpstr>Faktablad</vt:lpstr>
      <vt:lpstr>PowerPoint-presentation</vt:lpstr>
      <vt:lpstr>PowerPoint-presentation</vt:lpstr>
      <vt:lpstr>PowerPoint-presentation</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Bourgogneprovning</dc:title>
  <dc:creator>Johan Nilsson</dc:creator>
  <cp:lastModifiedBy>Johan Nilsson</cp:lastModifiedBy>
  <cp:revision>5</cp:revision>
  <dcterms:created xsi:type="dcterms:W3CDTF">2021-07-29T08:27:46Z</dcterms:created>
  <dcterms:modified xsi:type="dcterms:W3CDTF">2022-05-23T11:27:50Z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0x010100775C637CE275334FA5EB2548911622B9</vt:lpwstr>
  </property>
  <property fmtid="{D5CDD505-2E9C-101B-9397-08002B2CF9AE}" pid="3" name="MediaServiceImageTags">
    <vt:lpwstr/>
  </property>
</Properties>
</file>