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71" r:id="rId3"/>
    <p:sldId id="273" r:id="rId4"/>
    <p:sldId id="265" r:id="rId5"/>
    <p:sldId id="272" r:id="rId6"/>
    <p:sldId id="267" r:id="rId7"/>
    <p:sldId id="275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132" autoAdjust="0"/>
  </p:normalViewPr>
  <p:slideViewPr>
    <p:cSldViewPr snapToGrid="0">
      <p:cViewPr varScale="1">
        <p:scale>
          <a:sx n="104" d="100"/>
          <a:sy n="104" d="100"/>
        </p:scale>
        <p:origin x="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Wallenius" userId="b464c349e65f9a22" providerId="LiveId" clId="{F6FC937A-BE02-4390-9F20-DDCCB4AA7037}"/>
    <pc:docChg chg="undo custSel delSld modSld">
      <pc:chgData name="Hans Wallenius" userId="b464c349e65f9a22" providerId="LiveId" clId="{F6FC937A-BE02-4390-9F20-DDCCB4AA7037}" dt="2023-03-26T21:08:24.843" v="558" actId="47"/>
      <pc:docMkLst>
        <pc:docMk/>
      </pc:docMkLst>
      <pc:sldChg chg="addSp delSp modSp mod">
        <pc:chgData name="Hans Wallenius" userId="b464c349e65f9a22" providerId="LiveId" clId="{F6FC937A-BE02-4390-9F20-DDCCB4AA7037}" dt="2023-03-26T20:56:07.482" v="434" actId="478"/>
        <pc:sldMkLst>
          <pc:docMk/>
          <pc:sldMk cId="2760215891" sldId="265"/>
        </pc:sldMkLst>
        <pc:spChg chg="mod">
          <ac:chgData name="Hans Wallenius" userId="b464c349e65f9a22" providerId="LiveId" clId="{F6FC937A-BE02-4390-9F20-DDCCB4AA7037}" dt="2023-03-26T20:55:19.545" v="428" actId="27636"/>
          <ac:spMkLst>
            <pc:docMk/>
            <pc:sldMk cId="2760215891" sldId="265"/>
            <ac:spMk id="3" creationId="{08653CB1-4F32-4A5A-A8AF-8192CE339451}"/>
          </ac:spMkLst>
        </pc:spChg>
        <pc:picChg chg="add mod">
          <ac:chgData name="Hans Wallenius" userId="b464c349e65f9a22" providerId="LiveId" clId="{F6FC937A-BE02-4390-9F20-DDCCB4AA7037}" dt="2023-03-26T20:55:02.493" v="399" actId="14100"/>
          <ac:picMkLst>
            <pc:docMk/>
            <pc:sldMk cId="2760215891" sldId="265"/>
            <ac:picMk id="5" creationId="{45D36F57-DF12-16BE-B268-FB88E30BCC7F}"/>
          </ac:picMkLst>
        </pc:picChg>
        <pc:picChg chg="del mod">
          <ac:chgData name="Hans Wallenius" userId="b464c349e65f9a22" providerId="LiveId" clId="{F6FC937A-BE02-4390-9F20-DDCCB4AA7037}" dt="2023-03-26T20:54:46.125" v="395" actId="478"/>
          <ac:picMkLst>
            <pc:docMk/>
            <pc:sldMk cId="2760215891" sldId="265"/>
            <ac:picMk id="6" creationId="{801C245E-F534-73B3-B92B-A5C78A503325}"/>
          </ac:picMkLst>
        </pc:picChg>
        <pc:picChg chg="del">
          <ac:chgData name="Hans Wallenius" userId="b464c349e65f9a22" providerId="LiveId" clId="{F6FC937A-BE02-4390-9F20-DDCCB4AA7037}" dt="2023-03-26T20:55:51.902" v="429" actId="478"/>
          <ac:picMkLst>
            <pc:docMk/>
            <pc:sldMk cId="2760215891" sldId="265"/>
            <ac:picMk id="8" creationId="{D15FB9A5-03E6-4B5E-85B4-DFCE7C4C13A8}"/>
          </ac:picMkLst>
        </pc:picChg>
        <pc:picChg chg="add mod">
          <ac:chgData name="Hans Wallenius" userId="b464c349e65f9a22" providerId="LiveId" clId="{F6FC937A-BE02-4390-9F20-DDCCB4AA7037}" dt="2023-03-26T20:55:59.661" v="431" actId="1076"/>
          <ac:picMkLst>
            <pc:docMk/>
            <pc:sldMk cId="2760215891" sldId="265"/>
            <ac:picMk id="10" creationId="{BF54F1AC-D084-04D7-5004-35B47B30FEFD}"/>
          </ac:picMkLst>
        </pc:picChg>
        <pc:picChg chg="del">
          <ac:chgData name="Hans Wallenius" userId="b464c349e65f9a22" providerId="LiveId" clId="{F6FC937A-BE02-4390-9F20-DDCCB4AA7037}" dt="2023-03-26T20:56:07.482" v="434" actId="478"/>
          <ac:picMkLst>
            <pc:docMk/>
            <pc:sldMk cId="2760215891" sldId="265"/>
            <ac:picMk id="11" creationId="{20F1DCFF-8EEC-88C4-DF81-A2491F1262EA}"/>
          </ac:picMkLst>
        </pc:picChg>
        <pc:picChg chg="del">
          <ac:chgData name="Hans Wallenius" userId="b464c349e65f9a22" providerId="LiveId" clId="{F6FC937A-BE02-4390-9F20-DDCCB4AA7037}" dt="2023-03-26T20:56:01.622" v="432" actId="478"/>
          <ac:picMkLst>
            <pc:docMk/>
            <pc:sldMk cId="2760215891" sldId="265"/>
            <ac:picMk id="14" creationId="{A0847AFC-AD51-FACA-A29A-D4275522E214}"/>
          </ac:picMkLst>
        </pc:picChg>
        <pc:picChg chg="del">
          <ac:chgData name="Hans Wallenius" userId="b464c349e65f9a22" providerId="LiveId" clId="{F6FC937A-BE02-4390-9F20-DDCCB4AA7037}" dt="2023-03-26T20:56:04.055" v="433" actId="478"/>
          <ac:picMkLst>
            <pc:docMk/>
            <pc:sldMk cId="2760215891" sldId="265"/>
            <ac:picMk id="17" creationId="{888F3CD3-FB32-5C33-D378-71CE08095A10}"/>
          </ac:picMkLst>
        </pc:picChg>
      </pc:sldChg>
      <pc:sldChg chg="addSp delSp modSp mod">
        <pc:chgData name="Hans Wallenius" userId="b464c349e65f9a22" providerId="LiveId" clId="{F6FC937A-BE02-4390-9F20-DDCCB4AA7037}" dt="2023-03-26T21:08:12.487" v="557" actId="20577"/>
        <pc:sldMkLst>
          <pc:docMk/>
          <pc:sldMk cId="1017545342" sldId="267"/>
        </pc:sldMkLst>
        <pc:spChg chg="mod">
          <ac:chgData name="Hans Wallenius" userId="b464c349e65f9a22" providerId="LiveId" clId="{F6FC937A-BE02-4390-9F20-DDCCB4AA7037}" dt="2023-03-26T21:08:12.487" v="557" actId="20577"/>
          <ac:spMkLst>
            <pc:docMk/>
            <pc:sldMk cId="1017545342" sldId="267"/>
            <ac:spMk id="3" creationId="{08653CB1-4F32-4A5A-A8AF-8192CE339451}"/>
          </ac:spMkLst>
        </pc:spChg>
        <pc:picChg chg="del">
          <ac:chgData name="Hans Wallenius" userId="b464c349e65f9a22" providerId="LiveId" clId="{F6FC937A-BE02-4390-9F20-DDCCB4AA7037}" dt="2023-03-26T19:23:31.933" v="300" actId="478"/>
          <ac:picMkLst>
            <pc:docMk/>
            <pc:sldMk cId="1017545342" sldId="267"/>
            <ac:picMk id="5" creationId="{CBFFC379-3E77-FF93-4287-A5C60069C81B}"/>
          </ac:picMkLst>
        </pc:picChg>
        <pc:picChg chg="add mod">
          <ac:chgData name="Hans Wallenius" userId="b464c349e65f9a22" providerId="LiveId" clId="{F6FC937A-BE02-4390-9F20-DDCCB4AA7037}" dt="2023-03-26T20:59:28.949" v="468" actId="1076"/>
          <ac:picMkLst>
            <pc:docMk/>
            <pc:sldMk cId="1017545342" sldId="267"/>
            <ac:picMk id="6" creationId="{991BD0C8-0726-153A-B4EE-E7F9A652C838}"/>
          </ac:picMkLst>
        </pc:picChg>
        <pc:picChg chg="del">
          <ac:chgData name="Hans Wallenius" userId="b464c349e65f9a22" providerId="LiveId" clId="{F6FC937A-BE02-4390-9F20-DDCCB4AA7037}" dt="2023-03-26T19:23:49.397" v="304" actId="478"/>
          <ac:picMkLst>
            <pc:docMk/>
            <pc:sldMk cId="1017545342" sldId="267"/>
            <ac:picMk id="9" creationId="{2BCD4A2A-9DC7-D7DA-1A15-14E632049CF3}"/>
          </ac:picMkLst>
        </pc:picChg>
        <pc:picChg chg="add mod">
          <ac:chgData name="Hans Wallenius" userId="b464c349e65f9a22" providerId="LiveId" clId="{F6FC937A-BE02-4390-9F20-DDCCB4AA7037}" dt="2023-03-26T20:59:35.431" v="469" actId="14100"/>
          <ac:picMkLst>
            <pc:docMk/>
            <pc:sldMk cId="1017545342" sldId="267"/>
            <ac:picMk id="10" creationId="{F03367D7-87F8-DD48-D646-10981FA02AEB}"/>
          </ac:picMkLst>
        </pc:picChg>
        <pc:picChg chg="del mod">
          <ac:chgData name="Hans Wallenius" userId="b464c349e65f9a22" providerId="LiveId" clId="{F6FC937A-BE02-4390-9F20-DDCCB4AA7037}" dt="2023-03-26T19:23:51.269" v="306" actId="478"/>
          <ac:picMkLst>
            <pc:docMk/>
            <pc:sldMk cId="1017545342" sldId="267"/>
            <ac:picMk id="11" creationId="{CE41C2C4-C7F8-82A7-16F9-A377F1C0A155}"/>
          </ac:picMkLst>
        </pc:picChg>
        <pc:picChg chg="del">
          <ac:chgData name="Hans Wallenius" userId="b464c349e65f9a22" providerId="LiveId" clId="{F6FC937A-BE02-4390-9F20-DDCCB4AA7037}" dt="2023-03-26T19:23:52.676" v="307" actId="478"/>
          <ac:picMkLst>
            <pc:docMk/>
            <pc:sldMk cId="1017545342" sldId="267"/>
            <ac:picMk id="15" creationId="{CFC7A460-9F64-7AC2-D4B1-5A9379B1AAA8}"/>
          </ac:picMkLst>
        </pc:picChg>
        <pc:picChg chg="del">
          <ac:chgData name="Hans Wallenius" userId="b464c349e65f9a22" providerId="LiveId" clId="{F6FC937A-BE02-4390-9F20-DDCCB4AA7037}" dt="2023-03-26T19:23:54.269" v="308" actId="478"/>
          <ac:picMkLst>
            <pc:docMk/>
            <pc:sldMk cId="1017545342" sldId="267"/>
            <ac:picMk id="17" creationId="{F9F0C7B6-717E-6FBA-23D0-B36D8E471035}"/>
          </ac:picMkLst>
        </pc:picChg>
      </pc:sldChg>
      <pc:sldChg chg="addSp delSp modSp mod">
        <pc:chgData name="Hans Wallenius" userId="b464c349e65f9a22" providerId="LiveId" clId="{F6FC937A-BE02-4390-9F20-DDCCB4AA7037}" dt="2023-03-26T20:24:14.109" v="357" actId="478"/>
        <pc:sldMkLst>
          <pc:docMk/>
          <pc:sldMk cId="172105277" sldId="271"/>
        </pc:sldMkLst>
        <pc:spChg chg="mod">
          <ac:chgData name="Hans Wallenius" userId="b464c349e65f9a22" providerId="LiveId" clId="{F6FC937A-BE02-4390-9F20-DDCCB4AA7037}" dt="2023-03-26T20:22:52.761" v="349" actId="20577"/>
          <ac:spMkLst>
            <pc:docMk/>
            <pc:sldMk cId="172105277" sldId="271"/>
            <ac:spMk id="3" creationId="{08653CB1-4F32-4A5A-A8AF-8192CE339451}"/>
          </ac:spMkLst>
        </pc:spChg>
        <pc:spChg chg="del mod">
          <ac:chgData name="Hans Wallenius" userId="b464c349e65f9a22" providerId="LiveId" clId="{F6FC937A-BE02-4390-9F20-DDCCB4AA7037}" dt="2023-03-26T20:21:22.424" v="330" actId="478"/>
          <ac:spMkLst>
            <pc:docMk/>
            <pc:sldMk cId="172105277" sldId="271"/>
            <ac:spMk id="25" creationId="{61E8E3D9-4866-E916-165A-D76DFE9D1140}"/>
          </ac:spMkLst>
        </pc:spChg>
        <pc:picChg chg="add mod">
          <ac:chgData name="Hans Wallenius" userId="b464c349e65f9a22" providerId="LiveId" clId="{F6FC937A-BE02-4390-9F20-DDCCB4AA7037}" dt="2023-03-26T20:23:48.426" v="352" actId="1076"/>
          <ac:picMkLst>
            <pc:docMk/>
            <pc:sldMk cId="172105277" sldId="271"/>
            <ac:picMk id="5" creationId="{020F5BF4-2A66-BD32-49C3-6A3695A1BFF7}"/>
          </ac:picMkLst>
        </pc:picChg>
        <pc:picChg chg="del">
          <ac:chgData name="Hans Wallenius" userId="b464c349e65f9a22" providerId="LiveId" clId="{F6FC937A-BE02-4390-9F20-DDCCB4AA7037}" dt="2023-03-26T19:25:18.827" v="310" actId="478"/>
          <ac:picMkLst>
            <pc:docMk/>
            <pc:sldMk cId="172105277" sldId="271"/>
            <ac:picMk id="6" creationId="{ECED235B-A542-2202-98C6-F9FFF4CB5D5B}"/>
          </ac:picMkLst>
        </pc:picChg>
        <pc:picChg chg="add mod">
          <ac:chgData name="Hans Wallenius" userId="b464c349e65f9a22" providerId="LiveId" clId="{F6FC937A-BE02-4390-9F20-DDCCB4AA7037}" dt="2023-03-26T20:20:47.413" v="327" actId="14100"/>
          <ac:picMkLst>
            <pc:docMk/>
            <pc:sldMk cId="172105277" sldId="271"/>
            <ac:picMk id="9" creationId="{CDF631A1-E731-FE62-ED7F-C10DCAB2FEFE}"/>
          </ac:picMkLst>
        </pc:picChg>
        <pc:picChg chg="add mod">
          <ac:chgData name="Hans Wallenius" userId="b464c349e65f9a22" providerId="LiveId" clId="{F6FC937A-BE02-4390-9F20-DDCCB4AA7037}" dt="2023-03-26T20:24:08.241" v="356" actId="1076"/>
          <ac:picMkLst>
            <pc:docMk/>
            <pc:sldMk cId="172105277" sldId="271"/>
            <ac:picMk id="11" creationId="{432DB971-F3D9-6651-358B-88AE514750E0}"/>
          </ac:picMkLst>
        </pc:picChg>
        <pc:picChg chg="add mod">
          <ac:chgData name="Hans Wallenius" userId="b464c349e65f9a22" providerId="LiveId" clId="{F6FC937A-BE02-4390-9F20-DDCCB4AA7037}" dt="2023-03-26T20:22:35.711" v="341" actId="14100"/>
          <ac:picMkLst>
            <pc:docMk/>
            <pc:sldMk cId="172105277" sldId="271"/>
            <ac:picMk id="13" creationId="{CE9F0E6E-FB4D-A80A-1F94-37376E45336E}"/>
          </ac:picMkLst>
        </pc:picChg>
        <pc:picChg chg="del">
          <ac:chgData name="Hans Wallenius" userId="b464c349e65f9a22" providerId="LiveId" clId="{F6FC937A-BE02-4390-9F20-DDCCB4AA7037}" dt="2023-03-26T20:20:04.264" v="314" actId="478"/>
          <ac:picMkLst>
            <pc:docMk/>
            <pc:sldMk cId="172105277" sldId="271"/>
            <ac:picMk id="15" creationId="{5921488D-25BA-0159-220F-511D1306BA8D}"/>
          </ac:picMkLst>
        </pc:picChg>
        <pc:picChg chg="add del">
          <ac:chgData name="Hans Wallenius" userId="b464c349e65f9a22" providerId="LiveId" clId="{F6FC937A-BE02-4390-9F20-DDCCB4AA7037}" dt="2023-03-26T20:24:14.109" v="357" actId="478"/>
          <ac:picMkLst>
            <pc:docMk/>
            <pc:sldMk cId="172105277" sldId="271"/>
            <ac:picMk id="16" creationId="{59BE3471-71D7-C2E0-B170-8871A61DE6F4}"/>
          </ac:picMkLst>
        </pc:picChg>
        <pc:picChg chg="add mod">
          <ac:chgData name="Hans Wallenius" userId="b464c349e65f9a22" providerId="LiveId" clId="{F6FC937A-BE02-4390-9F20-DDCCB4AA7037}" dt="2023-03-26T20:24:00.423" v="355" actId="1076"/>
          <ac:picMkLst>
            <pc:docMk/>
            <pc:sldMk cId="172105277" sldId="271"/>
            <ac:picMk id="18" creationId="{0EC337EA-B46A-8160-8269-6BEC50A6CEF6}"/>
          </ac:picMkLst>
        </pc:picChg>
        <pc:picChg chg="del mod">
          <ac:chgData name="Hans Wallenius" userId="b464c349e65f9a22" providerId="LiveId" clId="{F6FC937A-BE02-4390-9F20-DDCCB4AA7037}" dt="2023-03-26T20:22:17.385" v="336" actId="478"/>
          <ac:picMkLst>
            <pc:docMk/>
            <pc:sldMk cId="172105277" sldId="271"/>
            <ac:picMk id="20" creationId="{EDC69B09-FC0A-B4E7-E54B-F9DB7D126F42}"/>
          </ac:picMkLst>
        </pc:picChg>
        <pc:picChg chg="del">
          <ac:chgData name="Hans Wallenius" userId="b464c349e65f9a22" providerId="LiveId" clId="{F6FC937A-BE02-4390-9F20-DDCCB4AA7037}" dt="2023-03-26T20:21:19.620" v="328" actId="478"/>
          <ac:picMkLst>
            <pc:docMk/>
            <pc:sldMk cId="172105277" sldId="271"/>
            <ac:picMk id="22" creationId="{D30349BE-92EF-3606-CBA5-4E0C18FFC4CD}"/>
          </ac:picMkLst>
        </pc:picChg>
        <pc:picChg chg="del">
          <ac:chgData name="Hans Wallenius" userId="b464c349e65f9a22" providerId="LiveId" clId="{F6FC937A-BE02-4390-9F20-DDCCB4AA7037}" dt="2023-03-26T20:21:24.883" v="331" actId="478"/>
          <ac:picMkLst>
            <pc:docMk/>
            <pc:sldMk cId="172105277" sldId="271"/>
            <ac:picMk id="24" creationId="{15BD0A9B-F11A-97C5-F14D-C201992CEB0E}"/>
          </ac:picMkLst>
        </pc:picChg>
      </pc:sldChg>
      <pc:sldChg chg="addSp delSp modSp mod">
        <pc:chgData name="Hans Wallenius" userId="b464c349e65f9a22" providerId="LiveId" clId="{F6FC937A-BE02-4390-9F20-DDCCB4AA7037}" dt="2023-03-26T21:07:53.321" v="537" actId="20577"/>
        <pc:sldMkLst>
          <pc:docMk/>
          <pc:sldMk cId="30733266" sldId="272"/>
        </pc:sldMkLst>
        <pc:spChg chg="mod">
          <ac:chgData name="Hans Wallenius" userId="b464c349e65f9a22" providerId="LiveId" clId="{F6FC937A-BE02-4390-9F20-DDCCB4AA7037}" dt="2023-03-26T20:57:13.818" v="441" actId="1076"/>
          <ac:spMkLst>
            <pc:docMk/>
            <pc:sldMk cId="30733266" sldId="272"/>
            <ac:spMk id="2" creationId="{516CD207-BFF3-473D-A5D5-371363A962FD}"/>
          </ac:spMkLst>
        </pc:spChg>
        <pc:spChg chg="mod">
          <ac:chgData name="Hans Wallenius" userId="b464c349e65f9a22" providerId="LiveId" clId="{F6FC937A-BE02-4390-9F20-DDCCB4AA7037}" dt="2023-03-26T21:07:53.321" v="537" actId="20577"/>
          <ac:spMkLst>
            <pc:docMk/>
            <pc:sldMk cId="30733266" sldId="272"/>
            <ac:spMk id="3" creationId="{08653CB1-4F32-4A5A-A8AF-8192CE339451}"/>
          </ac:spMkLst>
        </pc:spChg>
        <pc:picChg chg="add mod">
          <ac:chgData name="Hans Wallenius" userId="b464c349e65f9a22" providerId="LiveId" clId="{F6FC937A-BE02-4390-9F20-DDCCB4AA7037}" dt="2023-03-26T20:58:21.524" v="464" actId="1076"/>
          <ac:picMkLst>
            <pc:docMk/>
            <pc:sldMk cId="30733266" sldId="272"/>
            <ac:picMk id="5" creationId="{BB9F755F-4912-08AE-6049-E1422CE63161}"/>
          </ac:picMkLst>
        </pc:picChg>
        <pc:picChg chg="del">
          <ac:chgData name="Hans Wallenius" userId="b464c349e65f9a22" providerId="LiveId" clId="{F6FC937A-BE02-4390-9F20-DDCCB4AA7037}" dt="2023-03-26T20:56:54.653" v="435" actId="478"/>
          <ac:picMkLst>
            <pc:docMk/>
            <pc:sldMk cId="30733266" sldId="272"/>
            <ac:picMk id="6" creationId="{9AA580A0-B7E1-4E7B-DDB8-FFCAEB16E0B9}"/>
          </ac:picMkLst>
        </pc:picChg>
        <pc:picChg chg="del">
          <ac:chgData name="Hans Wallenius" userId="b464c349e65f9a22" providerId="LiveId" clId="{F6FC937A-BE02-4390-9F20-DDCCB4AA7037}" dt="2023-03-26T20:58:01.866" v="458" actId="478"/>
          <ac:picMkLst>
            <pc:docMk/>
            <pc:sldMk cId="30733266" sldId="272"/>
            <ac:picMk id="8" creationId="{97849482-67BB-0893-7493-C844462251C1}"/>
          </ac:picMkLst>
        </pc:picChg>
        <pc:picChg chg="add mod">
          <ac:chgData name="Hans Wallenius" userId="b464c349e65f9a22" providerId="LiveId" clId="{F6FC937A-BE02-4390-9F20-DDCCB4AA7037}" dt="2023-03-26T20:58:24.264" v="465" actId="1076"/>
          <ac:picMkLst>
            <pc:docMk/>
            <pc:sldMk cId="30733266" sldId="272"/>
            <ac:picMk id="10" creationId="{BA5EDA58-4627-B271-617A-AC6DB846AFD5}"/>
          </ac:picMkLst>
        </pc:picChg>
        <pc:picChg chg="del">
          <ac:chgData name="Hans Wallenius" userId="b464c349e65f9a22" providerId="LiveId" clId="{F6FC937A-BE02-4390-9F20-DDCCB4AA7037}" dt="2023-03-26T20:58:17.305" v="463" actId="478"/>
          <ac:picMkLst>
            <pc:docMk/>
            <pc:sldMk cId="30733266" sldId="272"/>
            <ac:picMk id="12" creationId="{6A859314-4B1B-AE69-DB9C-FD8B5B396371}"/>
          </ac:picMkLst>
        </pc:picChg>
        <pc:picChg chg="del">
          <ac:chgData name="Hans Wallenius" userId="b464c349e65f9a22" providerId="LiveId" clId="{F6FC937A-BE02-4390-9F20-DDCCB4AA7037}" dt="2023-03-26T20:58:11.235" v="461" actId="478"/>
          <ac:picMkLst>
            <pc:docMk/>
            <pc:sldMk cId="30733266" sldId="272"/>
            <ac:picMk id="14" creationId="{5931E982-8ABB-850F-D633-F9981D865880}"/>
          </ac:picMkLst>
        </pc:picChg>
        <pc:picChg chg="del">
          <ac:chgData name="Hans Wallenius" userId="b464c349e65f9a22" providerId="LiveId" clId="{F6FC937A-BE02-4390-9F20-DDCCB4AA7037}" dt="2023-03-26T20:58:14.166" v="462" actId="478"/>
          <ac:picMkLst>
            <pc:docMk/>
            <pc:sldMk cId="30733266" sldId="272"/>
            <ac:picMk id="17" creationId="{F0843949-14DF-93DA-2FC7-6F2A6700F3F5}"/>
          </ac:picMkLst>
        </pc:picChg>
      </pc:sldChg>
      <pc:sldChg chg="addSp delSp modSp mod">
        <pc:chgData name="Hans Wallenius" userId="b464c349e65f9a22" providerId="LiveId" clId="{F6FC937A-BE02-4390-9F20-DDCCB4AA7037}" dt="2023-03-26T20:54:00.241" v="393" actId="14100"/>
        <pc:sldMkLst>
          <pc:docMk/>
          <pc:sldMk cId="2244543926" sldId="273"/>
        </pc:sldMkLst>
        <pc:spChg chg="mod">
          <ac:chgData name="Hans Wallenius" userId="b464c349e65f9a22" providerId="LiveId" clId="{F6FC937A-BE02-4390-9F20-DDCCB4AA7037}" dt="2023-03-26T20:52:26.910" v="381" actId="20577"/>
          <ac:spMkLst>
            <pc:docMk/>
            <pc:sldMk cId="2244543926" sldId="273"/>
            <ac:spMk id="3" creationId="{08653CB1-4F32-4A5A-A8AF-8192CE339451}"/>
          </ac:spMkLst>
        </pc:spChg>
        <pc:picChg chg="del">
          <ac:chgData name="Hans Wallenius" userId="b464c349e65f9a22" providerId="LiveId" clId="{F6FC937A-BE02-4390-9F20-DDCCB4AA7037}" dt="2023-03-26T20:51:46.616" v="358" actId="478"/>
          <ac:picMkLst>
            <pc:docMk/>
            <pc:sldMk cId="2244543926" sldId="273"/>
            <ac:picMk id="5" creationId="{55FC21FD-BE28-BA53-59EC-29F1A885D0AD}"/>
          </ac:picMkLst>
        </pc:picChg>
        <pc:picChg chg="add mod">
          <ac:chgData name="Hans Wallenius" userId="b464c349e65f9a22" providerId="LiveId" clId="{F6FC937A-BE02-4390-9F20-DDCCB4AA7037}" dt="2023-03-26T20:51:57.658" v="361" actId="14100"/>
          <ac:picMkLst>
            <pc:docMk/>
            <pc:sldMk cId="2244543926" sldId="273"/>
            <ac:picMk id="6" creationId="{D74B3FDA-558F-3F49-75B8-F9426BD4C64A}"/>
          </ac:picMkLst>
        </pc:picChg>
        <pc:picChg chg="del">
          <ac:chgData name="Hans Wallenius" userId="b464c349e65f9a22" providerId="LiveId" clId="{F6FC937A-BE02-4390-9F20-DDCCB4AA7037}" dt="2023-03-26T20:53:05.099" v="382" actId="478"/>
          <ac:picMkLst>
            <pc:docMk/>
            <pc:sldMk cId="2244543926" sldId="273"/>
            <ac:picMk id="8" creationId="{C8F4473F-7839-E42C-7DFB-3F76FA3B8BDC}"/>
          </ac:picMkLst>
        </pc:picChg>
        <pc:picChg chg="add mod">
          <ac:chgData name="Hans Wallenius" userId="b464c349e65f9a22" providerId="LiveId" clId="{F6FC937A-BE02-4390-9F20-DDCCB4AA7037}" dt="2023-03-26T20:54:00.241" v="393" actId="14100"/>
          <ac:picMkLst>
            <pc:docMk/>
            <pc:sldMk cId="2244543926" sldId="273"/>
            <ac:picMk id="10" creationId="{27A96BC2-5A87-CD9F-F917-036B25DA42BF}"/>
          </ac:picMkLst>
        </pc:picChg>
        <pc:picChg chg="del">
          <ac:chgData name="Hans Wallenius" userId="b464c349e65f9a22" providerId="LiveId" clId="{F6FC937A-BE02-4390-9F20-DDCCB4AA7037}" dt="2023-03-26T20:53:54.422" v="387" actId="478"/>
          <ac:picMkLst>
            <pc:docMk/>
            <pc:sldMk cId="2244543926" sldId="273"/>
            <ac:picMk id="11" creationId="{445B3F2C-FF82-5BA5-9A12-B4A738926291}"/>
          </ac:picMkLst>
        </pc:picChg>
        <pc:picChg chg="del mod">
          <ac:chgData name="Hans Wallenius" userId="b464c349e65f9a22" providerId="LiveId" clId="{F6FC937A-BE02-4390-9F20-DDCCB4AA7037}" dt="2023-03-26T20:53:55.311" v="389" actId="478"/>
          <ac:picMkLst>
            <pc:docMk/>
            <pc:sldMk cId="2244543926" sldId="273"/>
            <ac:picMk id="14" creationId="{C960DCE0-5CFA-EBB5-87CA-17BA8BF03C9D}"/>
          </ac:picMkLst>
        </pc:picChg>
        <pc:picChg chg="del">
          <ac:chgData name="Hans Wallenius" userId="b464c349e65f9a22" providerId="LiveId" clId="{F6FC937A-BE02-4390-9F20-DDCCB4AA7037}" dt="2023-03-26T20:53:18.110" v="386" actId="478"/>
          <ac:picMkLst>
            <pc:docMk/>
            <pc:sldMk cId="2244543926" sldId="273"/>
            <ac:picMk id="17" creationId="{581FD540-DBC9-23EC-8EDF-1AF0BFF3802D}"/>
          </ac:picMkLst>
        </pc:picChg>
        <pc:picChg chg="del mod">
          <ac:chgData name="Hans Wallenius" userId="b464c349e65f9a22" providerId="LiveId" clId="{F6FC937A-BE02-4390-9F20-DDCCB4AA7037}" dt="2023-03-26T20:53:56.246" v="391" actId="478"/>
          <ac:picMkLst>
            <pc:docMk/>
            <pc:sldMk cId="2244543926" sldId="273"/>
            <ac:picMk id="21" creationId="{419A44AF-92FF-7648-307C-0D6132A4C72A}"/>
          </ac:picMkLst>
        </pc:picChg>
      </pc:sldChg>
      <pc:sldChg chg="modSp mod">
        <pc:chgData name="Hans Wallenius" userId="b464c349e65f9a22" providerId="LiveId" clId="{F6FC937A-BE02-4390-9F20-DDCCB4AA7037}" dt="2023-03-26T21:07:25.729" v="523" actId="20577"/>
        <pc:sldMkLst>
          <pc:docMk/>
          <pc:sldMk cId="1235505269" sldId="274"/>
        </pc:sldMkLst>
        <pc:graphicFrameChg chg="modGraphic">
          <ac:chgData name="Hans Wallenius" userId="b464c349e65f9a22" providerId="LiveId" clId="{F6FC937A-BE02-4390-9F20-DDCCB4AA7037}" dt="2023-03-26T21:07:25.729" v="523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del">
        <pc:chgData name="Hans Wallenius" userId="b464c349e65f9a22" providerId="LiveId" clId="{F6FC937A-BE02-4390-9F20-DDCCB4AA7037}" dt="2023-03-26T21:08:24.843" v="558" actId="47"/>
        <pc:sldMkLst>
          <pc:docMk/>
          <pc:sldMk cId="2054106565" sldId="276"/>
        </pc:sldMkLst>
      </pc:sldChg>
    </pc:docChg>
  </pc:docChgLst>
  <pc:docChgLst>
    <pc:chgData name="Hans Wallenius" userId="b464c349e65f9a22" providerId="LiveId" clId="{4CE2510A-7930-4554-8B83-A8E495AF1AE4}"/>
    <pc:docChg chg="custSel addSld modSld">
      <pc:chgData name="Hans Wallenius" userId="b464c349e65f9a22" providerId="LiveId" clId="{4CE2510A-7930-4554-8B83-A8E495AF1AE4}" dt="2023-02-15T18:31:46.361" v="182" actId="1076"/>
      <pc:docMkLst>
        <pc:docMk/>
      </pc:docMkLst>
      <pc:sldChg chg="addSp delSp modSp mod">
        <pc:chgData name="Hans Wallenius" userId="b464c349e65f9a22" providerId="LiveId" clId="{4CE2510A-7930-4554-8B83-A8E495AF1AE4}" dt="2023-02-15T18:16:04.028" v="65" actId="14100"/>
        <pc:sldMkLst>
          <pc:docMk/>
          <pc:sldMk cId="2760215891" sldId="265"/>
        </pc:sldMkLst>
        <pc:picChg chg="del">
          <ac:chgData name="Hans Wallenius" userId="b464c349e65f9a22" providerId="LiveId" clId="{4CE2510A-7930-4554-8B83-A8E495AF1AE4}" dt="2023-02-15T18:15:16.715" v="62" actId="478"/>
          <ac:picMkLst>
            <pc:docMk/>
            <pc:sldMk cId="2760215891" sldId="265"/>
            <ac:picMk id="5" creationId="{438AF4DB-A95D-46F5-9466-9ADA236814E7}"/>
          </ac:picMkLst>
        </pc:picChg>
        <pc:picChg chg="add mod">
          <ac:chgData name="Hans Wallenius" userId="b464c349e65f9a22" providerId="LiveId" clId="{4CE2510A-7930-4554-8B83-A8E495AF1AE4}" dt="2023-02-15T18:16:04.028" v="65" actId="14100"/>
          <ac:picMkLst>
            <pc:docMk/>
            <pc:sldMk cId="2760215891" sldId="265"/>
            <ac:picMk id="7" creationId="{671D3B03-6891-51E5-97BC-E4A9BA48DF4A}"/>
          </ac:picMkLst>
        </pc:picChg>
      </pc:sldChg>
      <pc:sldChg chg="addSp delSp modSp mod">
        <pc:chgData name="Hans Wallenius" userId="b464c349e65f9a22" providerId="LiveId" clId="{4CE2510A-7930-4554-8B83-A8E495AF1AE4}" dt="2023-02-15T18:21:13.476" v="73" actId="1076"/>
        <pc:sldMkLst>
          <pc:docMk/>
          <pc:sldMk cId="1017545342" sldId="267"/>
        </pc:sldMkLst>
        <pc:picChg chg="del">
          <ac:chgData name="Hans Wallenius" userId="b464c349e65f9a22" providerId="LiveId" clId="{4CE2510A-7930-4554-8B83-A8E495AF1AE4}" dt="2023-02-15T18:19:47.372" v="71" actId="478"/>
          <ac:picMkLst>
            <pc:docMk/>
            <pc:sldMk cId="1017545342" sldId="267"/>
            <ac:picMk id="6" creationId="{1D127D31-6323-EE66-5653-0B3A5835FE84}"/>
          </ac:picMkLst>
        </pc:picChg>
        <pc:picChg chg="add mod">
          <ac:chgData name="Hans Wallenius" userId="b464c349e65f9a22" providerId="LiveId" clId="{4CE2510A-7930-4554-8B83-A8E495AF1AE4}" dt="2023-02-15T18:21:13.476" v="73" actId="1076"/>
          <ac:picMkLst>
            <pc:docMk/>
            <pc:sldMk cId="1017545342" sldId="267"/>
            <ac:picMk id="7" creationId="{4CEF6EE4-978F-C4B0-019C-FE5A89FE46E6}"/>
          </ac:picMkLst>
        </pc:picChg>
      </pc:sldChg>
      <pc:sldChg chg="addSp delSp modSp mod">
        <pc:chgData name="Hans Wallenius" userId="b464c349e65f9a22" providerId="LiveId" clId="{4CE2510A-7930-4554-8B83-A8E495AF1AE4}" dt="2023-02-15T18:13:56.549" v="58" actId="1076"/>
        <pc:sldMkLst>
          <pc:docMk/>
          <pc:sldMk cId="172105277" sldId="271"/>
        </pc:sldMkLst>
        <pc:picChg chg="del">
          <ac:chgData name="Hans Wallenius" userId="b464c349e65f9a22" providerId="LiveId" clId="{4CE2510A-7930-4554-8B83-A8E495AF1AE4}" dt="2023-02-15T18:13:38.422" v="53" actId="478"/>
          <ac:picMkLst>
            <pc:docMk/>
            <pc:sldMk cId="172105277" sldId="271"/>
            <ac:picMk id="5" creationId="{BBA3FA76-100F-F077-DE92-42600E2520A6}"/>
          </ac:picMkLst>
        </pc:picChg>
        <pc:picChg chg="add mod">
          <ac:chgData name="Hans Wallenius" userId="b464c349e65f9a22" providerId="LiveId" clId="{4CE2510A-7930-4554-8B83-A8E495AF1AE4}" dt="2023-02-15T18:13:56.549" v="58" actId="1076"/>
          <ac:picMkLst>
            <pc:docMk/>
            <pc:sldMk cId="172105277" sldId="271"/>
            <ac:picMk id="7" creationId="{B7571299-9525-C82B-9849-ACAFBB599D74}"/>
          </ac:picMkLst>
        </pc:picChg>
      </pc:sldChg>
      <pc:sldChg chg="addSp delSp modSp mod">
        <pc:chgData name="Hans Wallenius" userId="b464c349e65f9a22" providerId="LiveId" clId="{4CE2510A-7930-4554-8B83-A8E495AF1AE4}" dt="2023-02-15T18:23:06.382" v="86" actId="1076"/>
        <pc:sldMkLst>
          <pc:docMk/>
          <pc:sldMk cId="30733266" sldId="272"/>
        </pc:sldMkLst>
        <pc:picChg chg="del">
          <ac:chgData name="Hans Wallenius" userId="b464c349e65f9a22" providerId="LiveId" clId="{4CE2510A-7930-4554-8B83-A8E495AF1AE4}" dt="2023-02-15T18:16:12.638" v="66" actId="478"/>
          <ac:picMkLst>
            <pc:docMk/>
            <pc:sldMk cId="30733266" sldId="272"/>
            <ac:picMk id="5" creationId="{3AEB729C-A3F9-505D-709B-C6D6E040C540}"/>
          </ac:picMkLst>
        </pc:picChg>
        <pc:picChg chg="add mod">
          <ac:chgData name="Hans Wallenius" userId="b464c349e65f9a22" providerId="LiveId" clId="{4CE2510A-7930-4554-8B83-A8E495AF1AE4}" dt="2023-02-15T18:23:06.382" v="86" actId="1076"/>
          <ac:picMkLst>
            <pc:docMk/>
            <pc:sldMk cId="30733266" sldId="272"/>
            <ac:picMk id="7" creationId="{9A01CE79-1B8C-6B46-4132-6AD1FCB5230E}"/>
          </ac:picMkLst>
        </pc:picChg>
      </pc:sldChg>
      <pc:sldChg chg="addSp delSp modSp mod">
        <pc:chgData name="Hans Wallenius" userId="b464c349e65f9a22" providerId="LiveId" clId="{4CE2510A-7930-4554-8B83-A8E495AF1AE4}" dt="2023-02-15T18:15:09.220" v="61" actId="1076"/>
        <pc:sldMkLst>
          <pc:docMk/>
          <pc:sldMk cId="2244543926" sldId="273"/>
        </pc:sldMkLst>
        <pc:picChg chg="del">
          <ac:chgData name="Hans Wallenius" userId="b464c349e65f9a22" providerId="LiveId" clId="{4CE2510A-7930-4554-8B83-A8E495AF1AE4}" dt="2023-02-15T18:15:02.691" v="59" actId="478"/>
          <ac:picMkLst>
            <pc:docMk/>
            <pc:sldMk cId="2244543926" sldId="273"/>
            <ac:picMk id="6" creationId="{B8BCA9D0-7AAF-3496-0A69-0B64E7ADE18F}"/>
          </ac:picMkLst>
        </pc:picChg>
        <pc:picChg chg="add mod">
          <ac:chgData name="Hans Wallenius" userId="b464c349e65f9a22" providerId="LiveId" clId="{4CE2510A-7930-4554-8B83-A8E495AF1AE4}" dt="2023-02-15T18:15:09.220" v="61" actId="1076"/>
          <ac:picMkLst>
            <pc:docMk/>
            <pc:sldMk cId="2244543926" sldId="273"/>
            <ac:picMk id="7" creationId="{DAD4ECFA-0560-BD46-2314-D25A7BA29B39}"/>
          </ac:picMkLst>
        </pc:picChg>
      </pc:sldChg>
      <pc:sldChg chg="modSp mod">
        <pc:chgData name="Hans Wallenius" userId="b464c349e65f9a22" providerId="LiveId" clId="{4CE2510A-7930-4554-8B83-A8E495AF1AE4}" dt="2023-02-15T18:11:36.037" v="52" actId="20577"/>
        <pc:sldMkLst>
          <pc:docMk/>
          <pc:sldMk cId="1235505269" sldId="274"/>
        </pc:sldMkLst>
        <pc:spChg chg="mod">
          <ac:chgData name="Hans Wallenius" userId="b464c349e65f9a22" providerId="LiveId" clId="{4CE2510A-7930-4554-8B83-A8E495AF1AE4}" dt="2023-02-15T17:24:15.533" v="28" actId="20577"/>
          <ac:spMkLst>
            <pc:docMk/>
            <pc:sldMk cId="1235505269" sldId="274"/>
            <ac:spMk id="3" creationId="{78100F6C-592F-458A-A30F-2ADCDE0A7255}"/>
          </ac:spMkLst>
        </pc:spChg>
        <pc:graphicFrameChg chg="modGraphic">
          <ac:chgData name="Hans Wallenius" userId="b464c349e65f9a22" providerId="LiveId" clId="{4CE2510A-7930-4554-8B83-A8E495AF1AE4}" dt="2023-02-15T18:11:36.037" v="52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addSp delSp modSp new mod">
        <pc:chgData name="Hans Wallenius" userId="b464c349e65f9a22" providerId="LiveId" clId="{4CE2510A-7930-4554-8B83-A8E495AF1AE4}" dt="2023-02-15T18:24:10.026" v="97" actId="14100"/>
        <pc:sldMkLst>
          <pc:docMk/>
          <pc:sldMk cId="2623029746" sldId="275"/>
        </pc:sldMkLst>
        <pc:spChg chg="del mod">
          <ac:chgData name="Hans Wallenius" userId="b464c349e65f9a22" providerId="LiveId" clId="{4CE2510A-7930-4554-8B83-A8E495AF1AE4}" dt="2023-02-15T18:21:49.632" v="76" actId="478"/>
          <ac:spMkLst>
            <pc:docMk/>
            <pc:sldMk cId="2623029746" sldId="275"/>
            <ac:spMk id="2" creationId="{4DFFF7FB-4295-FDEB-9828-7BAE183C48DF}"/>
          </ac:spMkLst>
        </pc:spChg>
        <pc:spChg chg="del">
          <ac:chgData name="Hans Wallenius" userId="b464c349e65f9a22" providerId="LiveId" clId="{4CE2510A-7930-4554-8B83-A8E495AF1AE4}" dt="2023-02-15T18:21:52.488" v="77" actId="478"/>
          <ac:spMkLst>
            <pc:docMk/>
            <pc:sldMk cId="2623029746" sldId="275"/>
            <ac:spMk id="3" creationId="{1B1C0566-9369-1A74-8204-A8DB7EF9E16C}"/>
          </ac:spMkLst>
        </pc:spChg>
        <pc:picChg chg="add mod">
          <ac:chgData name="Hans Wallenius" userId="b464c349e65f9a22" providerId="LiveId" clId="{4CE2510A-7930-4554-8B83-A8E495AF1AE4}" dt="2023-02-15T18:23:47.955" v="92" actId="14100"/>
          <ac:picMkLst>
            <pc:docMk/>
            <pc:sldMk cId="2623029746" sldId="275"/>
            <ac:picMk id="4" creationId="{D93F15BA-C5EA-105C-D761-940B917C611D}"/>
          </ac:picMkLst>
        </pc:picChg>
        <pc:picChg chg="add mod">
          <ac:chgData name="Hans Wallenius" userId="b464c349e65f9a22" providerId="LiveId" clId="{4CE2510A-7930-4554-8B83-A8E495AF1AE4}" dt="2023-02-15T18:23:58.442" v="96" actId="1076"/>
          <ac:picMkLst>
            <pc:docMk/>
            <pc:sldMk cId="2623029746" sldId="275"/>
            <ac:picMk id="5" creationId="{03F3DA8C-5137-02B1-8E6D-A3F14A5D12CB}"/>
          </ac:picMkLst>
        </pc:picChg>
        <pc:picChg chg="add mod">
          <ac:chgData name="Hans Wallenius" userId="b464c349e65f9a22" providerId="LiveId" clId="{4CE2510A-7930-4554-8B83-A8E495AF1AE4}" dt="2023-02-15T18:23:55.971" v="95" actId="1076"/>
          <ac:picMkLst>
            <pc:docMk/>
            <pc:sldMk cId="2623029746" sldId="275"/>
            <ac:picMk id="6" creationId="{BAF2E31A-71EE-E082-E47E-FEE0EBAE2BDC}"/>
          </ac:picMkLst>
        </pc:picChg>
        <pc:picChg chg="add mod">
          <ac:chgData name="Hans Wallenius" userId="b464c349e65f9a22" providerId="LiveId" clId="{4CE2510A-7930-4554-8B83-A8E495AF1AE4}" dt="2023-02-15T18:23:54.182" v="94" actId="1076"/>
          <ac:picMkLst>
            <pc:docMk/>
            <pc:sldMk cId="2623029746" sldId="275"/>
            <ac:picMk id="7" creationId="{75711924-8796-F59F-1950-1A372D6497C3}"/>
          </ac:picMkLst>
        </pc:picChg>
        <pc:picChg chg="add mod">
          <ac:chgData name="Hans Wallenius" userId="b464c349e65f9a22" providerId="LiveId" clId="{4CE2510A-7930-4554-8B83-A8E495AF1AE4}" dt="2023-02-15T18:24:10.026" v="97" actId="14100"/>
          <ac:picMkLst>
            <pc:docMk/>
            <pc:sldMk cId="2623029746" sldId="275"/>
            <ac:picMk id="8" creationId="{BDFC26DA-6421-27CE-6CC7-0637C968663E}"/>
          </ac:picMkLst>
        </pc:picChg>
      </pc:sldChg>
      <pc:sldChg chg="addSp delSp modSp add mod">
        <pc:chgData name="Hans Wallenius" userId="b464c349e65f9a22" providerId="LiveId" clId="{4CE2510A-7930-4554-8B83-A8E495AF1AE4}" dt="2023-02-15T18:31:46.361" v="182" actId="1076"/>
        <pc:sldMkLst>
          <pc:docMk/>
          <pc:sldMk cId="2054106565" sldId="276"/>
        </pc:sldMkLst>
        <pc:spChg chg="add mod">
          <ac:chgData name="Hans Wallenius" userId="b464c349e65f9a22" providerId="LiveId" clId="{4CE2510A-7930-4554-8B83-A8E495AF1AE4}" dt="2023-02-15T18:27:00.083" v="121" actId="14100"/>
          <ac:spMkLst>
            <pc:docMk/>
            <pc:sldMk cId="2054106565" sldId="276"/>
            <ac:spMk id="12" creationId="{4C0ACA05-B3AE-1EDB-81E8-A610358C5F47}"/>
          </ac:spMkLst>
        </pc:spChg>
        <pc:spChg chg="add mod">
          <ac:chgData name="Hans Wallenius" userId="b464c349e65f9a22" providerId="LiveId" clId="{4CE2510A-7930-4554-8B83-A8E495AF1AE4}" dt="2023-02-15T18:27:00.083" v="121" actId="14100"/>
          <ac:spMkLst>
            <pc:docMk/>
            <pc:sldMk cId="2054106565" sldId="276"/>
            <ac:spMk id="13" creationId="{0A307F5A-65E7-660F-F242-B65F4EE8B815}"/>
          </ac:spMkLst>
        </pc:spChg>
        <pc:spChg chg="add mod">
          <ac:chgData name="Hans Wallenius" userId="b464c349e65f9a22" providerId="LiveId" clId="{4CE2510A-7930-4554-8B83-A8E495AF1AE4}" dt="2023-02-15T18:28:33.968" v="138" actId="1076"/>
          <ac:spMkLst>
            <pc:docMk/>
            <pc:sldMk cId="2054106565" sldId="276"/>
            <ac:spMk id="14" creationId="{9D5EF9E4-BEB7-7439-7BE9-F88982FF1047}"/>
          </ac:spMkLst>
        </pc:spChg>
        <pc:spChg chg="add mod">
          <ac:chgData name="Hans Wallenius" userId="b464c349e65f9a22" providerId="LiveId" clId="{4CE2510A-7930-4554-8B83-A8E495AF1AE4}" dt="2023-02-15T18:29:09.344" v="149" actId="14100"/>
          <ac:spMkLst>
            <pc:docMk/>
            <pc:sldMk cId="2054106565" sldId="276"/>
            <ac:spMk id="15" creationId="{8A4F57B7-5F75-B743-DDD2-DD6A765B3860}"/>
          </ac:spMkLst>
        </pc:spChg>
        <pc:spChg chg="add del mod">
          <ac:chgData name="Hans Wallenius" userId="b464c349e65f9a22" providerId="LiveId" clId="{4CE2510A-7930-4554-8B83-A8E495AF1AE4}" dt="2023-02-15T18:27:55.508" v="130" actId="478"/>
          <ac:spMkLst>
            <pc:docMk/>
            <pc:sldMk cId="2054106565" sldId="276"/>
            <ac:spMk id="16" creationId="{EDE642D4-F097-EFBA-8D33-B0D003EC4730}"/>
          </ac:spMkLst>
        </pc:spChg>
        <pc:spChg chg="add del mod">
          <ac:chgData name="Hans Wallenius" userId="b464c349e65f9a22" providerId="LiveId" clId="{4CE2510A-7930-4554-8B83-A8E495AF1AE4}" dt="2023-02-15T18:27:55.508" v="130" actId="478"/>
          <ac:spMkLst>
            <pc:docMk/>
            <pc:sldMk cId="2054106565" sldId="276"/>
            <ac:spMk id="17" creationId="{BB9D0458-B83F-48D7-D04C-32D9D108987F}"/>
          </ac:spMkLst>
        </pc:spChg>
        <pc:spChg chg="add mod">
          <ac:chgData name="Hans Wallenius" userId="b464c349e65f9a22" providerId="LiveId" clId="{4CE2510A-7930-4554-8B83-A8E495AF1AE4}" dt="2023-02-15T18:31:10.350" v="174" actId="20577"/>
          <ac:spMkLst>
            <pc:docMk/>
            <pc:sldMk cId="2054106565" sldId="276"/>
            <ac:spMk id="18" creationId="{BB95108E-2928-0850-A2F2-7C7A1C6124FE}"/>
          </ac:spMkLst>
        </pc:spChg>
        <pc:spChg chg="add mod">
          <ac:chgData name="Hans Wallenius" userId="b464c349e65f9a22" providerId="LiveId" clId="{4CE2510A-7930-4554-8B83-A8E495AF1AE4}" dt="2023-02-15T18:28:53.192" v="143" actId="20577"/>
          <ac:spMkLst>
            <pc:docMk/>
            <pc:sldMk cId="2054106565" sldId="276"/>
            <ac:spMk id="19" creationId="{3DEE4A93-B04A-31C7-A6CE-E8EE21A178B4}"/>
          </ac:spMkLst>
        </pc:spChg>
        <pc:spChg chg="add mod">
          <ac:chgData name="Hans Wallenius" userId="b464c349e65f9a22" providerId="LiveId" clId="{4CE2510A-7930-4554-8B83-A8E495AF1AE4}" dt="2023-02-15T18:29:14.229" v="151" actId="20577"/>
          <ac:spMkLst>
            <pc:docMk/>
            <pc:sldMk cId="2054106565" sldId="276"/>
            <ac:spMk id="20" creationId="{7BDD106D-69E8-EB36-5EED-BFC7940F2F46}"/>
          </ac:spMkLst>
        </pc:spChg>
        <pc:spChg chg="add mod">
          <ac:chgData name="Hans Wallenius" userId="b464c349e65f9a22" providerId="LiveId" clId="{4CE2510A-7930-4554-8B83-A8E495AF1AE4}" dt="2023-02-15T18:29:18.402" v="153" actId="20577"/>
          <ac:spMkLst>
            <pc:docMk/>
            <pc:sldMk cId="2054106565" sldId="276"/>
            <ac:spMk id="21" creationId="{E1C3A7BB-73D6-FE3A-C33A-B6F43A57D6A0}"/>
          </ac:spMkLst>
        </pc:spChg>
        <pc:spChg chg="add mod">
          <ac:chgData name="Hans Wallenius" userId="b464c349e65f9a22" providerId="LiveId" clId="{4CE2510A-7930-4554-8B83-A8E495AF1AE4}" dt="2023-02-15T18:29:22.841" v="155" actId="20577"/>
          <ac:spMkLst>
            <pc:docMk/>
            <pc:sldMk cId="2054106565" sldId="276"/>
            <ac:spMk id="22" creationId="{65C85969-ED0E-DB76-3AB5-3A2ACBC48720}"/>
          </ac:spMkLst>
        </pc:spChg>
        <pc:spChg chg="add mod">
          <ac:chgData name="Hans Wallenius" userId="b464c349e65f9a22" providerId="LiveId" clId="{4CE2510A-7930-4554-8B83-A8E495AF1AE4}" dt="2023-02-15T18:29:26.844" v="157" actId="20577"/>
          <ac:spMkLst>
            <pc:docMk/>
            <pc:sldMk cId="2054106565" sldId="276"/>
            <ac:spMk id="23" creationId="{87DB1261-9F01-FD5F-9D00-67BD78D1A298}"/>
          </ac:spMkLst>
        </pc:spChg>
        <pc:picChg chg="add mod">
          <ac:chgData name="Hans Wallenius" userId="b464c349e65f9a22" providerId="LiveId" clId="{4CE2510A-7930-4554-8B83-A8E495AF1AE4}" dt="2023-02-15T18:30:10.090" v="160" actId="1076"/>
          <ac:picMkLst>
            <pc:docMk/>
            <pc:sldMk cId="2054106565" sldId="276"/>
            <ac:picMk id="2" creationId="{4FCE3C13-73A0-46B6-11B6-0282BAEF2B23}"/>
          </ac:picMkLst>
        </pc:picChg>
        <pc:picChg chg="add mod">
          <ac:chgData name="Hans Wallenius" userId="b464c349e65f9a22" providerId="LiveId" clId="{4CE2510A-7930-4554-8B83-A8E495AF1AE4}" dt="2023-02-15T18:30:47.338" v="167" actId="1076"/>
          <ac:picMkLst>
            <pc:docMk/>
            <pc:sldMk cId="2054106565" sldId="276"/>
            <ac:picMk id="3" creationId="{0EB9A56C-CE82-6B07-A451-B5B2C131534E}"/>
          </ac:picMkLst>
        </pc:picChg>
        <pc:picChg chg="mod">
          <ac:chgData name="Hans Wallenius" userId="b464c349e65f9a22" providerId="LiveId" clId="{4CE2510A-7930-4554-8B83-A8E495AF1AE4}" dt="2023-02-15T18:30:22.298" v="162" actId="1076"/>
          <ac:picMkLst>
            <pc:docMk/>
            <pc:sldMk cId="2054106565" sldId="276"/>
            <ac:picMk id="4" creationId="{D93F15BA-C5EA-105C-D761-940B917C611D}"/>
          </ac:picMkLst>
        </pc:picChg>
        <pc:picChg chg="mod">
          <ac:chgData name="Hans Wallenius" userId="b464c349e65f9a22" providerId="LiveId" clId="{4CE2510A-7930-4554-8B83-A8E495AF1AE4}" dt="2023-02-15T18:30:33.479" v="164" actId="1076"/>
          <ac:picMkLst>
            <pc:docMk/>
            <pc:sldMk cId="2054106565" sldId="276"/>
            <ac:picMk id="5" creationId="{03F3DA8C-5137-02B1-8E6D-A3F14A5D12CB}"/>
          </ac:picMkLst>
        </pc:picChg>
        <pc:picChg chg="mod">
          <ac:chgData name="Hans Wallenius" userId="b464c349e65f9a22" providerId="LiveId" clId="{4CE2510A-7930-4554-8B83-A8E495AF1AE4}" dt="2023-02-15T18:31:05.585" v="172" actId="1076"/>
          <ac:picMkLst>
            <pc:docMk/>
            <pc:sldMk cId="2054106565" sldId="276"/>
            <ac:picMk id="6" creationId="{BAF2E31A-71EE-E082-E47E-FEE0EBAE2BDC}"/>
          </ac:picMkLst>
        </pc:picChg>
        <pc:picChg chg="mod">
          <ac:chgData name="Hans Wallenius" userId="b464c349e65f9a22" providerId="LiveId" clId="{4CE2510A-7930-4554-8B83-A8E495AF1AE4}" dt="2023-02-15T18:31:28.178" v="178" actId="1076"/>
          <ac:picMkLst>
            <pc:docMk/>
            <pc:sldMk cId="2054106565" sldId="276"/>
            <ac:picMk id="7" creationId="{75711924-8796-F59F-1950-1A372D6497C3}"/>
          </ac:picMkLst>
        </pc:picChg>
        <pc:picChg chg="mod">
          <ac:chgData name="Hans Wallenius" userId="b464c349e65f9a22" providerId="LiveId" clId="{4CE2510A-7930-4554-8B83-A8E495AF1AE4}" dt="2023-02-15T18:31:46.361" v="182" actId="1076"/>
          <ac:picMkLst>
            <pc:docMk/>
            <pc:sldMk cId="2054106565" sldId="276"/>
            <ac:picMk id="8" creationId="{BDFC26DA-6421-27CE-6CC7-0637C968663E}"/>
          </ac:picMkLst>
        </pc:picChg>
        <pc:picChg chg="add mod">
          <ac:chgData name="Hans Wallenius" userId="b464c349e65f9a22" providerId="LiveId" clId="{4CE2510A-7930-4554-8B83-A8E495AF1AE4}" dt="2023-02-15T18:30:57.306" v="169" actId="1076"/>
          <ac:picMkLst>
            <pc:docMk/>
            <pc:sldMk cId="2054106565" sldId="276"/>
            <ac:picMk id="9" creationId="{4C66629F-4A39-AE15-179E-5A4A5E17D489}"/>
          </ac:picMkLst>
        </pc:picChg>
        <pc:picChg chg="add mod">
          <ac:chgData name="Hans Wallenius" userId="b464c349e65f9a22" providerId="LiveId" clId="{4CE2510A-7930-4554-8B83-A8E495AF1AE4}" dt="2023-02-15T18:31:19.889" v="176" actId="1076"/>
          <ac:picMkLst>
            <pc:docMk/>
            <pc:sldMk cId="2054106565" sldId="276"/>
            <ac:picMk id="10" creationId="{33AC731B-269E-55A5-3068-A7F69F5FABB4}"/>
          </ac:picMkLst>
        </pc:picChg>
        <pc:picChg chg="add mod">
          <ac:chgData name="Hans Wallenius" userId="b464c349e65f9a22" providerId="LiveId" clId="{4CE2510A-7930-4554-8B83-A8E495AF1AE4}" dt="2023-02-15T18:31:36.784" v="180" actId="1076"/>
          <ac:picMkLst>
            <pc:docMk/>
            <pc:sldMk cId="2054106565" sldId="276"/>
            <ac:picMk id="11" creationId="{B7F24345-F168-3FC3-F9E7-A61F73A50C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B494-C79A-4474-A7E0-90DCEC53C3AC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46F0-54E7-400B-8EAB-1EF07882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2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31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01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31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74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7B41B-1D2F-4673-8240-6F95F759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7AB2DA-A8F6-4E53-A108-B500083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821B-1F54-4DD0-B523-678BC6B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E3781-4F0C-4C8F-B8DD-91F6B2E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E74A3-0DBD-47EE-8446-FBBFE981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4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A801B-7523-48A6-9E76-D619AA5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733FC-AC91-4C26-8887-9E932278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844EB-9194-4C14-A740-D257F10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FA51FC-ADFF-4C6B-89A8-C58313D3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05FAB2-4FAE-4294-8CFE-F00299B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3B214E-6248-4A4C-96BC-4A0C6A7B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143B7B-A6D0-4BA6-B8A8-DCCBA273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59141-1D11-4177-BCF4-8ADB8569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EDF385-6778-4255-A3E0-9322137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9653F7-200F-400A-AD9B-9097EC02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F9F38-EF45-4277-863C-C1A4C1F6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2FF81-C210-488F-A9BA-F4FB13AE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4008F1-A342-443F-A281-C7E2FA6B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BD9CE-D6FD-4B0B-A146-225C8FF6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0E8EF-2532-4B14-A8E3-EC78B8D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71DC1-CD25-4A6C-8DD7-52808E92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4F2178-F133-4A66-9E72-B16C590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C2858D-A473-4409-AD01-E679025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23E0E-9669-464C-BDC1-6165C64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84933-50FB-4B55-B6DE-25A3383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5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843AC-E522-4626-AD87-F01B9BB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C67B4A-CCA7-4A68-B1E3-2DA45FF4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E955DF-93F3-48D8-AA74-18DF75BF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A413C-1A34-49B2-86EB-718A791B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1A2F70-C3B4-477C-8B1A-089C1B8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A6C3EC-C337-4719-9E36-46BD626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88116-2C23-4635-B90E-CE90A1AE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29B6-EE46-4C58-9E1E-7614A00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58EC5-4A54-4DB7-B1B0-63AAFF73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DDE7AC-66C0-41F1-8D94-735BC228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7A90D-6424-454E-81DC-99370D06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1D218-14D2-427F-B7F3-FD87B041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F92FAE-4AEC-477A-8AF4-C672A7F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5E9B94-654B-43F1-BEFB-B6D234D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4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3277-B8A1-41B0-B621-5197B5BB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BFA10C-C122-4201-A3C7-08434E6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C5824C-15E4-4F39-AF02-450EDC2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B4B03-F84D-4FA3-B3F3-7346A1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4EF0E2-1271-413E-ABBE-CFF80C48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A7589-C4A0-4249-B9EF-7C56EF7B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C79DC7-6D57-4B05-A0A3-75DDD1F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D9199-12C0-4D29-A381-D54770D8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3E5A13-C083-4AA6-880A-8EEFC7C0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7F437-F852-42B4-BBC8-7121495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3CE2D-57F1-40EE-B583-5C865F0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36959-31EE-4AE1-937A-B8E5A93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110CAC-80A0-41F3-995F-BB3EEF4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5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80E5-FABB-4816-BA79-8E5B0A22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BA678-9401-45D5-9E8E-C3551670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2F2CB-455F-4E8A-ABCE-0D9092C0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7A6565-3112-4DEE-810D-A102E6FE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1E2272-FB81-4DF9-B981-9B122FE8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82FB4-579C-49E9-A9F1-46BA031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5C9C84-A71B-4CC6-9B4D-AF4EB6BB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85D04-A170-4C92-9311-81F6F080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AA854-CA97-4272-B844-6DC3AF33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3D9-6893-4AD7-92AA-B79A0C30B6CE}" type="datetimeFigureOut">
              <a:rPr lang="sv-SE" smtClean="0"/>
              <a:t>2023-04-05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9B8BA-6F86-4846-97C5-8618F234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CBD3B1-632C-4DD0-B7E3-5C618CFA2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DB2E8-7EFE-4217-9BF5-624850C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Munskänkarna Ljungskile Vintips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00F6C-592F-458A-A30F-2ADCDE0A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719871"/>
            <a:ext cx="10429568" cy="5661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 av lotteri vinerna Årsmöte 16 februari 2023  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A6FA8E0-CA3F-4939-965C-06B080A2A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69225"/>
              </p:ext>
            </p:extLst>
          </p:nvPr>
        </p:nvGraphicFramePr>
        <p:xfrm>
          <a:off x="352426" y="2381858"/>
          <a:ext cx="11487151" cy="244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000">
                  <a:extLst>
                    <a:ext uri="{9D8B030D-6E8A-4147-A177-3AD203B41FA5}">
                      <a16:colId xmlns:a16="http://schemas.microsoft.com/office/drawing/2014/main" val="3486464246"/>
                    </a:ext>
                  </a:extLst>
                </a:gridCol>
                <a:gridCol w="1293113">
                  <a:extLst>
                    <a:ext uri="{9D8B030D-6E8A-4147-A177-3AD203B41FA5}">
                      <a16:colId xmlns:a16="http://schemas.microsoft.com/office/drawing/2014/main" val="3875140790"/>
                    </a:ext>
                  </a:extLst>
                </a:gridCol>
                <a:gridCol w="2226268">
                  <a:extLst>
                    <a:ext uri="{9D8B030D-6E8A-4147-A177-3AD203B41FA5}">
                      <a16:colId xmlns:a16="http://schemas.microsoft.com/office/drawing/2014/main" val="1251212419"/>
                    </a:ext>
                  </a:extLst>
                </a:gridCol>
                <a:gridCol w="528147">
                  <a:extLst>
                    <a:ext uri="{9D8B030D-6E8A-4147-A177-3AD203B41FA5}">
                      <a16:colId xmlns:a16="http://schemas.microsoft.com/office/drawing/2014/main" val="417999321"/>
                    </a:ext>
                  </a:extLst>
                </a:gridCol>
                <a:gridCol w="4109196">
                  <a:extLst>
                    <a:ext uri="{9D8B030D-6E8A-4147-A177-3AD203B41FA5}">
                      <a16:colId xmlns:a16="http://schemas.microsoft.com/office/drawing/2014/main" val="1860863864"/>
                    </a:ext>
                  </a:extLst>
                </a:gridCol>
                <a:gridCol w="733427">
                  <a:extLst>
                    <a:ext uri="{9D8B030D-6E8A-4147-A177-3AD203B41FA5}">
                      <a16:colId xmlns:a16="http://schemas.microsoft.com/office/drawing/2014/main" val="3600916106"/>
                    </a:ext>
                  </a:extLst>
                </a:gridCol>
              </a:tblGrid>
              <a:tr h="366450">
                <a:tc>
                  <a:txBody>
                    <a:bodyPr/>
                    <a:lstStyle/>
                    <a:p>
                      <a:pPr algn="just" fontAlgn="b"/>
                      <a:r>
                        <a:rPr lang="sv-SE" sz="1400" u="none" strike="noStrike" dirty="0">
                          <a:effectLst/>
                        </a:rPr>
                        <a:t>Namn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Systemb</a:t>
                      </a:r>
                      <a:r>
                        <a:rPr lang="sv-SE" sz="1400" u="none" strike="noStrike" dirty="0">
                          <a:effectLst/>
                        </a:rPr>
                        <a:t>. nr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Land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År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Druva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</a:rPr>
                        <a:t>Pris sek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/>
                </a:tc>
                <a:extLst>
                  <a:ext uri="{0D108BD9-81ED-4DB2-BD59-A6C34878D82A}">
                    <a16:rowId xmlns:a16="http://schemas.microsoft.com/office/drawing/2014/main" val="1072866967"/>
                  </a:ext>
                </a:extLst>
              </a:tr>
              <a:tr h="404242">
                <a:tc>
                  <a:txBody>
                    <a:bodyPr/>
                    <a:lstStyle/>
                    <a:p>
                      <a:r>
                        <a:rPr lang="sv-S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ORGdeRac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2073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Sydafrika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Shiraz, Cabernet Sauvignon, Merlot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811667899"/>
                  </a:ext>
                </a:extLst>
              </a:tr>
              <a:tr h="399803">
                <a:tc>
                  <a:txBody>
                    <a:bodyPr/>
                    <a:lstStyle/>
                    <a:p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Steininger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Kamptal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Grüner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Veltliner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74366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Österrike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2022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Grüner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Veltliner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451803521"/>
                  </a:ext>
                </a:extLst>
              </a:tr>
              <a:tr h="467805">
                <a:tc>
                  <a:txBody>
                    <a:bodyPr/>
                    <a:lstStyle/>
                    <a:p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Vranec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 55166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Nordmakedonien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2018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Chenin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Blanc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471367387"/>
                  </a:ext>
                </a:extLst>
              </a:tr>
              <a:tr h="404242">
                <a:tc>
                  <a:txBody>
                    <a:bodyPr/>
                    <a:lstStyle/>
                    <a:p>
                      <a:pPr algn="l"/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Kloof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  <a:endParaRPr lang="de-D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75332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Sydafrika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 uppgift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699755186"/>
                  </a:ext>
                </a:extLst>
              </a:tr>
              <a:tr h="404242">
                <a:tc>
                  <a:txBody>
                    <a:bodyPr/>
                    <a:lstStyle/>
                    <a:p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Scaramuca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54726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Kroatien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Plavac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Mali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81686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32500" lnSpcReduction="20000"/>
          </a:bodyPr>
          <a:lstStyle/>
          <a:p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ORGdeRac</a:t>
            </a:r>
            <a:endParaRPr lang="sv-SE" sz="6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1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7571299-9525-C82B-9849-ACAFBB59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2" y="1174848"/>
            <a:ext cx="1755305" cy="552489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20F5BF4-2A66-BD32-49C3-6A3695A1B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37" y="692350"/>
            <a:ext cx="4549704" cy="269061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DF631A1-E731-FE62-ED7F-C10DCAB2F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37" y="3438288"/>
            <a:ext cx="4549704" cy="341971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32DB971-F3D9-6651-358B-88AE51475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654" y="637025"/>
            <a:ext cx="5546584" cy="29462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E9F0E6E-FB4D-A80A-1F94-37376E453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741" y="3638551"/>
            <a:ext cx="4846740" cy="129539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EC337EA-B46A-8160-8269-6BEC50A6CE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0654" y="4981464"/>
            <a:ext cx="4762913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/>
              <a:t>           </a:t>
            </a:r>
            <a:r>
              <a:rPr lang="sv-SE" sz="28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Steininger</a:t>
            </a:r>
            <a:r>
              <a:rPr lang="sv-SE" sz="2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2800" dirty="0" err="1">
                <a:solidFill>
                  <a:schemeClr val="dk1"/>
                </a:solidFill>
              </a:rPr>
              <a:t>K</a:t>
            </a:r>
            <a:r>
              <a:rPr lang="sv-SE" sz="28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amptal</a:t>
            </a:r>
            <a:endParaRPr lang="sv-SE" sz="18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3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4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AD4ECFA-0560-BD46-2314-D25A7BA2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3" y="1310666"/>
            <a:ext cx="1577477" cy="53497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74B3FDA-558F-3F49-75B8-F9426BD4C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18" y="1119213"/>
            <a:ext cx="4488974" cy="165185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7A96BC2-5A87-CD9F-F917-036B25DA4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734" y="2874397"/>
            <a:ext cx="4524785" cy="10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0000" lnSpcReduction="20000"/>
          </a:bodyPr>
          <a:lstStyle/>
          <a:p>
            <a:pPr algn="l" fontAlgn="b"/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                       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Vranec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Special Selaction</a:t>
            </a:r>
            <a:endParaRPr lang="it-IT" sz="6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3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71D3B03-6891-51E5-97BC-E4A9BA48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" y="1676399"/>
            <a:ext cx="1642482" cy="504072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5D36F57-DF12-16BE-B268-FB88E30BC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94" y="976345"/>
            <a:ext cx="4674465" cy="202854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F54F1AC-D084-04D7-5004-35B47B30F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594" y="3063603"/>
            <a:ext cx="590601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 err="1"/>
              <a:t>Kloof</a:t>
            </a:r>
            <a:r>
              <a:rPr lang="sv-SE" sz="2800" dirty="0"/>
              <a:t> </a:t>
            </a:r>
            <a:r>
              <a:rPr lang="sv-SE" sz="2800" dirty="0" err="1"/>
              <a:t>Street</a:t>
            </a:r>
            <a:r>
              <a:rPr lang="sv-SE" sz="2800" dirty="0"/>
              <a:t> </a:t>
            </a:r>
            <a:r>
              <a:rPr lang="sv-SE" sz="2800" dirty="0" err="1"/>
              <a:t>Chenin</a:t>
            </a:r>
            <a:r>
              <a:rPr lang="sv-SE" sz="2800" dirty="0"/>
              <a:t> </a:t>
            </a:r>
            <a:r>
              <a:rPr lang="sv-SE" sz="2800" dirty="0" err="1"/>
              <a:t>Blance</a:t>
            </a:r>
            <a:endParaRPr lang="de-DE" sz="3600" b="0" i="0" dirty="0">
              <a:solidFill>
                <a:srgbClr val="2D2926"/>
              </a:solidFill>
              <a:effectLst/>
              <a:latin typeface="MonopolWebText-Regular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812634" y="69271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4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A01CE79-1B8C-6B46-4132-6AD1FCB5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06896"/>
            <a:ext cx="1500336" cy="447000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B9F755F-4912-08AE-6049-E1422CE63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595" y="890747"/>
            <a:ext cx="4814530" cy="210851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A5EDA58-4627-B271-617A-AC6DB846A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595" y="3121218"/>
            <a:ext cx="5845047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0000" lnSpcReduction="20000"/>
          </a:bodyPr>
          <a:lstStyle/>
          <a:p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Elegance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Plavac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Mali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5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EF6EE4-978F-C4B0-019C-FE5A89FE4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860"/>
            <a:ext cx="1409822" cy="530398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91BD0C8-0726-153A-B4EE-E7F9A652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359" y="1676283"/>
            <a:ext cx="4997572" cy="211945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03367D7-87F8-DD48-D646-10981FA02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359" y="3848101"/>
            <a:ext cx="4997572" cy="11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93F15BA-C5EA-105C-D761-940B917C6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143"/>
            <a:ext cx="2133570" cy="671185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3F3DA8C-5137-02B1-8E6D-A3F14A5D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63" y="83247"/>
            <a:ext cx="1998475" cy="67747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AF2E31A-71EE-E082-E47E-FEE0EBAE2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34" y="83247"/>
            <a:ext cx="2220412" cy="68263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5711924-8796-F59F-1950-1A372D649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448" y="0"/>
            <a:ext cx="2322557" cy="69204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DFC26DA-6421-27CE-6CC7-0637C9686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898" y="135994"/>
            <a:ext cx="1749402" cy="65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14938</TotalTime>
  <Words>101</Words>
  <Application>Microsoft Office PowerPoint</Application>
  <PresentationFormat>Bredbild</PresentationFormat>
  <Paragraphs>54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MonopolWebText-Regular</vt:lpstr>
      <vt:lpstr>Office-tema</vt:lpstr>
      <vt:lpstr>Munskänkarna Ljungskile Vintips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Wallenius</dc:creator>
  <cp:lastModifiedBy>Ann-Louise Öhrn</cp:lastModifiedBy>
  <cp:revision>61</cp:revision>
  <cp:lastPrinted>2020-12-08T16:22:05Z</cp:lastPrinted>
  <dcterms:created xsi:type="dcterms:W3CDTF">2020-09-16T09:13:19Z</dcterms:created>
  <dcterms:modified xsi:type="dcterms:W3CDTF">2023-04-05T17:49:22Z</dcterms:modified>
</cp:coreProperties>
</file>