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4" r:id="rId2"/>
    <p:sldId id="275" r:id="rId3"/>
    <p:sldId id="271" r:id="rId4"/>
    <p:sldId id="273" r:id="rId5"/>
    <p:sldId id="265" r:id="rId6"/>
    <p:sldId id="272" r:id="rId7"/>
    <p:sldId id="267" r:id="rId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132" autoAdjust="0"/>
  </p:normalViewPr>
  <p:slideViewPr>
    <p:cSldViewPr snapToGrid="0">
      <p:cViewPr varScale="1">
        <p:scale>
          <a:sx n="80" d="100"/>
          <a:sy n="80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Wallenius" userId="b464c349e65f9a22" providerId="LiveId" clId="{8DBFFB62-CA7F-41F3-A6E1-85C2900FF8FB}"/>
    <pc:docChg chg="undo custSel addSld delSld modSld sldOrd">
      <pc:chgData name="Hans Wallenius" userId="b464c349e65f9a22" providerId="LiveId" clId="{8DBFFB62-CA7F-41F3-A6E1-85C2900FF8FB}" dt="2023-09-27T09:53:14.737" v="660"/>
      <pc:docMkLst>
        <pc:docMk/>
      </pc:docMkLst>
      <pc:sldChg chg="addSp delSp modSp del mod">
        <pc:chgData name="Hans Wallenius" userId="b464c349e65f9a22" providerId="LiveId" clId="{8DBFFB62-CA7F-41F3-A6E1-85C2900FF8FB}" dt="2023-09-27T09:52:29.086" v="655" actId="2696"/>
        <pc:sldMkLst>
          <pc:docMk/>
          <pc:sldMk cId="2760215891" sldId="265"/>
        </pc:sldMkLst>
        <pc:spChg chg="mod">
          <ac:chgData name="Hans Wallenius" userId="b464c349e65f9a22" providerId="LiveId" clId="{8DBFFB62-CA7F-41F3-A6E1-85C2900FF8FB}" dt="2023-09-27T09:24:16.267" v="455" actId="20577"/>
          <ac:spMkLst>
            <pc:docMk/>
            <pc:sldMk cId="2760215891" sldId="265"/>
            <ac:spMk id="3" creationId="{08653CB1-4F32-4A5A-A8AF-8192CE339451}"/>
          </ac:spMkLst>
        </pc:spChg>
        <pc:spChg chg="del mod">
          <ac:chgData name="Hans Wallenius" userId="b464c349e65f9a22" providerId="LiveId" clId="{8DBFFB62-CA7F-41F3-A6E1-85C2900FF8FB}" dt="2023-09-27T09:19:59.204" v="408" actId="478"/>
          <ac:spMkLst>
            <pc:docMk/>
            <pc:sldMk cId="2760215891" sldId="265"/>
            <ac:spMk id="13" creationId="{77A7D29F-F8A6-D4F5-8D5A-654E88CE7353}"/>
          </ac:spMkLst>
        </pc:spChg>
        <pc:spChg chg="del mod">
          <ac:chgData name="Hans Wallenius" userId="b464c349e65f9a22" providerId="LiveId" clId="{8DBFFB62-CA7F-41F3-A6E1-85C2900FF8FB}" dt="2023-09-27T09:20:02.052" v="410" actId="478"/>
          <ac:spMkLst>
            <pc:docMk/>
            <pc:sldMk cId="2760215891" sldId="265"/>
            <ac:spMk id="15" creationId="{DF77D0CD-96C4-BE03-F514-DD65518D8409}"/>
          </ac:spMkLst>
        </pc:spChg>
        <pc:picChg chg="del">
          <ac:chgData name="Hans Wallenius" userId="b464c349e65f9a22" providerId="LiveId" clId="{8DBFFB62-CA7F-41F3-A6E1-85C2900FF8FB}" dt="2023-09-27T09:17:41.097" v="395" actId="478"/>
          <ac:picMkLst>
            <pc:docMk/>
            <pc:sldMk cId="2760215891" sldId="265"/>
            <ac:picMk id="5" creationId="{9BC035B5-F4A2-0824-4DD7-B2F05886E761}"/>
          </ac:picMkLst>
        </pc:picChg>
        <pc:picChg chg="del">
          <ac:chgData name="Hans Wallenius" userId="b464c349e65f9a22" providerId="LiveId" clId="{8DBFFB62-CA7F-41F3-A6E1-85C2900FF8FB}" dt="2023-09-27T09:19:05.540" v="401" actId="478"/>
          <ac:picMkLst>
            <pc:docMk/>
            <pc:sldMk cId="2760215891" sldId="265"/>
            <ac:picMk id="6" creationId="{F848A52A-993C-8421-6B8B-BA753629DA28}"/>
          </ac:picMkLst>
        </pc:picChg>
        <pc:picChg chg="add del mod">
          <ac:chgData name="Hans Wallenius" userId="b464c349e65f9a22" providerId="LiveId" clId="{8DBFFB62-CA7F-41F3-A6E1-85C2900FF8FB}" dt="2023-09-27T09:17:53.519" v="398" actId="478"/>
          <ac:picMkLst>
            <pc:docMk/>
            <pc:sldMk cId="2760215891" sldId="265"/>
            <ac:picMk id="7" creationId="{5B9E4BCF-0D47-FC48-0251-A95F7C473C30}"/>
          </ac:picMkLst>
        </pc:picChg>
        <pc:picChg chg="del">
          <ac:chgData name="Hans Wallenius" userId="b464c349e65f9a22" providerId="LiveId" clId="{8DBFFB62-CA7F-41F3-A6E1-85C2900FF8FB}" dt="2023-09-27T09:19:14.494" v="404" actId="478"/>
          <ac:picMkLst>
            <pc:docMk/>
            <pc:sldMk cId="2760215891" sldId="265"/>
            <ac:picMk id="9" creationId="{CA634FA2-623A-F20A-9FEA-F64C064D0C00}"/>
          </ac:picMkLst>
        </pc:picChg>
        <pc:picChg chg="add mod">
          <ac:chgData name="Hans Wallenius" userId="b464c349e65f9a22" providerId="LiveId" clId="{8DBFFB62-CA7F-41F3-A6E1-85C2900FF8FB}" dt="2023-09-27T09:18:32.251" v="400" actId="1076"/>
          <ac:picMkLst>
            <pc:docMk/>
            <pc:sldMk cId="2760215891" sldId="265"/>
            <ac:picMk id="10" creationId="{6E37911F-B701-9AB7-2A05-023F51DBC489}"/>
          </ac:picMkLst>
        </pc:picChg>
        <pc:picChg chg="add mod">
          <ac:chgData name="Hans Wallenius" userId="b464c349e65f9a22" providerId="LiveId" clId="{8DBFFB62-CA7F-41F3-A6E1-85C2900FF8FB}" dt="2023-09-27T09:20:17.204" v="413" actId="14100"/>
          <ac:picMkLst>
            <pc:docMk/>
            <pc:sldMk cId="2760215891" sldId="265"/>
            <ac:picMk id="12" creationId="{B7D926E0-D3C8-6B1C-7478-3ACB7940A399}"/>
          </ac:picMkLst>
        </pc:picChg>
        <pc:picChg chg="add mod">
          <ac:chgData name="Hans Wallenius" userId="b464c349e65f9a22" providerId="LiveId" clId="{8DBFFB62-CA7F-41F3-A6E1-85C2900FF8FB}" dt="2023-09-27T09:20:22.899" v="415" actId="14100"/>
          <ac:picMkLst>
            <pc:docMk/>
            <pc:sldMk cId="2760215891" sldId="265"/>
            <ac:picMk id="16" creationId="{27436392-A753-0F21-B821-179302B93675}"/>
          </ac:picMkLst>
        </pc:picChg>
        <pc:picChg chg="add mod">
          <ac:chgData name="Hans Wallenius" userId="b464c349e65f9a22" providerId="LiveId" clId="{8DBFFB62-CA7F-41F3-A6E1-85C2900FF8FB}" dt="2023-09-27T09:21:27.925" v="418" actId="14100"/>
          <ac:picMkLst>
            <pc:docMk/>
            <pc:sldMk cId="2760215891" sldId="265"/>
            <ac:picMk id="18" creationId="{94B861C8-0669-FDFE-14B5-81A10557A679}"/>
          </ac:picMkLst>
        </pc:picChg>
        <pc:picChg chg="add mod">
          <ac:chgData name="Hans Wallenius" userId="b464c349e65f9a22" providerId="LiveId" clId="{8DBFFB62-CA7F-41F3-A6E1-85C2900FF8FB}" dt="2023-09-27T09:23:25.262" v="425" actId="14100"/>
          <ac:picMkLst>
            <pc:docMk/>
            <pc:sldMk cId="2760215891" sldId="265"/>
            <ac:picMk id="20" creationId="{0D032778-2A7F-B1F5-BD5C-1ABCA4E49822}"/>
          </ac:picMkLst>
        </pc:picChg>
        <pc:picChg chg="add mod">
          <ac:chgData name="Hans Wallenius" userId="b464c349e65f9a22" providerId="LiveId" clId="{8DBFFB62-CA7F-41F3-A6E1-85C2900FF8FB}" dt="2023-09-27T09:23:29.687" v="426" actId="1076"/>
          <ac:picMkLst>
            <pc:docMk/>
            <pc:sldMk cId="2760215891" sldId="265"/>
            <ac:picMk id="22" creationId="{F1A92E4B-5A06-44F7-CD5C-5DE05EB6342F}"/>
          </ac:picMkLst>
        </pc:picChg>
      </pc:sldChg>
      <pc:sldChg chg="add">
        <pc:chgData name="Hans Wallenius" userId="b464c349e65f9a22" providerId="LiveId" clId="{8DBFFB62-CA7F-41F3-A6E1-85C2900FF8FB}" dt="2023-09-27T09:52:35.555" v="656"/>
        <pc:sldMkLst>
          <pc:docMk/>
          <pc:sldMk cId="4265986750" sldId="265"/>
        </pc:sldMkLst>
      </pc:sldChg>
      <pc:sldChg chg="add">
        <pc:chgData name="Hans Wallenius" userId="b464c349e65f9a22" providerId="LiveId" clId="{8DBFFB62-CA7F-41F3-A6E1-85C2900FF8FB}" dt="2023-09-27T09:53:14.737" v="660"/>
        <pc:sldMkLst>
          <pc:docMk/>
          <pc:sldMk cId="737914169" sldId="267"/>
        </pc:sldMkLst>
      </pc:sldChg>
      <pc:sldChg chg="addSp delSp modSp del mod">
        <pc:chgData name="Hans Wallenius" userId="b464c349e65f9a22" providerId="LiveId" clId="{8DBFFB62-CA7F-41F3-A6E1-85C2900FF8FB}" dt="2023-09-27T09:53:03.235" v="659" actId="2696"/>
        <pc:sldMkLst>
          <pc:docMk/>
          <pc:sldMk cId="1017545342" sldId="267"/>
        </pc:sldMkLst>
        <pc:spChg chg="mod">
          <ac:chgData name="Hans Wallenius" userId="b464c349e65f9a22" providerId="LiveId" clId="{8DBFFB62-CA7F-41F3-A6E1-85C2900FF8FB}" dt="2023-09-27T09:38:58.251" v="566" actId="20577"/>
          <ac:spMkLst>
            <pc:docMk/>
            <pc:sldMk cId="1017545342" sldId="267"/>
            <ac:spMk id="3" creationId="{08653CB1-4F32-4A5A-A8AF-8192CE339451}"/>
          </ac:spMkLst>
        </pc:spChg>
        <pc:spChg chg="del mod">
          <ac:chgData name="Hans Wallenius" userId="b464c349e65f9a22" providerId="LiveId" clId="{8DBFFB62-CA7F-41F3-A6E1-85C2900FF8FB}" dt="2023-09-27T09:37:46.821" v="539" actId="478"/>
          <ac:spMkLst>
            <pc:docMk/>
            <pc:sldMk cId="1017545342" sldId="267"/>
            <ac:spMk id="11" creationId="{86C290D8-A20C-C970-DF6C-3BA10056FD47}"/>
          </ac:spMkLst>
        </pc:spChg>
        <pc:picChg chg="add mod">
          <ac:chgData name="Hans Wallenius" userId="b464c349e65f9a22" providerId="LiveId" clId="{8DBFFB62-CA7F-41F3-A6E1-85C2900FF8FB}" dt="2023-09-27T09:35:44.307" v="529" actId="1076"/>
          <ac:picMkLst>
            <pc:docMk/>
            <pc:sldMk cId="1017545342" sldId="267"/>
            <ac:picMk id="5" creationId="{0CBF8D4B-838D-7379-4396-F8D893FD087C}"/>
          </ac:picMkLst>
        </pc:picChg>
        <pc:picChg chg="del">
          <ac:chgData name="Hans Wallenius" userId="b464c349e65f9a22" providerId="LiveId" clId="{8DBFFB62-CA7F-41F3-A6E1-85C2900FF8FB}" dt="2023-09-27T09:35:34.056" v="527" actId="478"/>
          <ac:picMkLst>
            <pc:docMk/>
            <pc:sldMk cId="1017545342" sldId="267"/>
            <ac:picMk id="6" creationId="{56DEB6B2-4B13-AF37-8A4B-8F58CCFDBFD1}"/>
          </ac:picMkLst>
        </pc:picChg>
        <pc:picChg chg="del mod">
          <ac:chgData name="Hans Wallenius" userId="b464c349e65f9a22" providerId="LiveId" clId="{8DBFFB62-CA7F-41F3-A6E1-85C2900FF8FB}" dt="2023-09-27T09:36:32.446" v="531" actId="478"/>
          <ac:picMkLst>
            <pc:docMk/>
            <pc:sldMk cId="1017545342" sldId="267"/>
            <ac:picMk id="7" creationId="{AEF6F80F-BFD5-8EC6-11E2-BC48F3365477}"/>
          </ac:picMkLst>
        </pc:picChg>
        <pc:picChg chg="del mod">
          <ac:chgData name="Hans Wallenius" userId="b464c349e65f9a22" providerId="LiveId" clId="{8DBFFB62-CA7F-41F3-A6E1-85C2900FF8FB}" dt="2023-09-27T09:37:32.942" v="535" actId="478"/>
          <ac:picMkLst>
            <pc:docMk/>
            <pc:sldMk cId="1017545342" sldId="267"/>
            <ac:picMk id="9" creationId="{8BD0606D-9946-D00C-7B37-12F5771F68A4}"/>
          </ac:picMkLst>
        </pc:picChg>
        <pc:picChg chg="add mod">
          <ac:chgData name="Hans Wallenius" userId="b464c349e65f9a22" providerId="LiveId" clId="{8DBFFB62-CA7F-41F3-A6E1-85C2900FF8FB}" dt="2023-09-27T09:37:53.948" v="540" actId="14100"/>
          <ac:picMkLst>
            <pc:docMk/>
            <pc:sldMk cId="1017545342" sldId="267"/>
            <ac:picMk id="10" creationId="{7C199FE6-FB7F-BC39-D0CD-69255CBB8F07}"/>
          </ac:picMkLst>
        </pc:picChg>
        <pc:picChg chg="add mod">
          <ac:chgData name="Hans Wallenius" userId="b464c349e65f9a22" providerId="LiveId" clId="{8DBFFB62-CA7F-41F3-A6E1-85C2900FF8FB}" dt="2023-09-27T09:37:56.404" v="541" actId="14100"/>
          <ac:picMkLst>
            <pc:docMk/>
            <pc:sldMk cId="1017545342" sldId="267"/>
            <ac:picMk id="13" creationId="{50B116D3-8253-FF0F-9D16-B8829A3B31D8}"/>
          </ac:picMkLst>
        </pc:picChg>
        <pc:picChg chg="add mod">
          <ac:chgData name="Hans Wallenius" userId="b464c349e65f9a22" providerId="LiveId" clId="{8DBFFB62-CA7F-41F3-A6E1-85C2900FF8FB}" dt="2023-09-27T09:45:29.132" v="576" actId="14100"/>
          <ac:picMkLst>
            <pc:docMk/>
            <pc:sldMk cId="1017545342" sldId="267"/>
            <ac:picMk id="15" creationId="{5BB9D88E-0121-D0BD-F196-7DDFE8673D6A}"/>
          </ac:picMkLst>
        </pc:picChg>
        <pc:picChg chg="add mod">
          <ac:chgData name="Hans Wallenius" userId="b464c349e65f9a22" providerId="LiveId" clId="{8DBFFB62-CA7F-41F3-A6E1-85C2900FF8FB}" dt="2023-09-27T09:45:07.053" v="574" actId="14100"/>
          <ac:picMkLst>
            <pc:docMk/>
            <pc:sldMk cId="1017545342" sldId="267"/>
            <ac:picMk id="17" creationId="{597C4775-C00D-0E7B-A881-4B4EFA079BD6}"/>
          </ac:picMkLst>
        </pc:picChg>
      </pc:sldChg>
      <pc:sldChg chg="addSp delSp modSp del mod">
        <pc:chgData name="Hans Wallenius" userId="b464c349e65f9a22" providerId="LiveId" clId="{8DBFFB62-CA7F-41F3-A6E1-85C2900FF8FB}" dt="2023-09-27T09:51:59.030" v="651" actId="2696"/>
        <pc:sldMkLst>
          <pc:docMk/>
          <pc:sldMk cId="172105277" sldId="271"/>
        </pc:sldMkLst>
        <pc:spChg chg="mod">
          <ac:chgData name="Hans Wallenius" userId="b464c349e65f9a22" providerId="LiveId" clId="{8DBFFB62-CA7F-41F3-A6E1-85C2900FF8FB}" dt="2023-09-27T09:24:38.558" v="472" actId="20577"/>
          <ac:spMkLst>
            <pc:docMk/>
            <pc:sldMk cId="172105277" sldId="271"/>
            <ac:spMk id="3" creationId="{08653CB1-4F32-4A5A-A8AF-8192CE339451}"/>
          </ac:spMkLst>
        </pc:spChg>
        <pc:picChg chg="add mod">
          <ac:chgData name="Hans Wallenius" userId="b464c349e65f9a22" providerId="LiveId" clId="{8DBFFB62-CA7F-41F3-A6E1-85C2900FF8FB}" dt="2023-09-27T08:59:20.069" v="314" actId="14100"/>
          <ac:picMkLst>
            <pc:docMk/>
            <pc:sldMk cId="172105277" sldId="271"/>
            <ac:picMk id="5" creationId="{86F636A5-BE62-CEA6-8222-E07AD08DF803}"/>
          </ac:picMkLst>
        </pc:picChg>
        <pc:picChg chg="del">
          <ac:chgData name="Hans Wallenius" userId="b464c349e65f9a22" providerId="LiveId" clId="{8DBFFB62-CA7F-41F3-A6E1-85C2900FF8FB}" dt="2023-09-27T09:00:29.048" v="319" actId="478"/>
          <ac:picMkLst>
            <pc:docMk/>
            <pc:sldMk cId="172105277" sldId="271"/>
            <ac:picMk id="7" creationId="{31CC4E16-94D9-86D5-B169-DA5F915C7AA9}"/>
          </ac:picMkLst>
        </pc:picChg>
        <pc:picChg chg="del">
          <ac:chgData name="Hans Wallenius" userId="b464c349e65f9a22" providerId="LiveId" clId="{8DBFFB62-CA7F-41F3-A6E1-85C2900FF8FB}" dt="2023-09-27T08:59:02.846" v="310" actId="478"/>
          <ac:picMkLst>
            <pc:docMk/>
            <pc:sldMk cId="172105277" sldId="271"/>
            <ac:picMk id="8" creationId="{6600698D-5AAA-AFE6-F4A7-FCB22BF428AA}"/>
          </ac:picMkLst>
        </pc:picChg>
        <pc:picChg chg="add del mod">
          <ac:chgData name="Hans Wallenius" userId="b464c349e65f9a22" providerId="LiveId" clId="{8DBFFB62-CA7F-41F3-A6E1-85C2900FF8FB}" dt="2023-09-27T09:00:49.225" v="324" actId="478"/>
          <ac:picMkLst>
            <pc:docMk/>
            <pc:sldMk cId="172105277" sldId="271"/>
            <ac:picMk id="9" creationId="{F0D8DC74-9A9E-C22F-E650-AB301CFAFCF4}"/>
          </ac:picMkLst>
        </pc:picChg>
        <pc:picChg chg="del">
          <ac:chgData name="Hans Wallenius" userId="b464c349e65f9a22" providerId="LiveId" clId="{8DBFFB62-CA7F-41F3-A6E1-85C2900FF8FB}" dt="2023-09-27T09:03:50.364" v="332" actId="478"/>
          <ac:picMkLst>
            <pc:docMk/>
            <pc:sldMk cId="172105277" sldId="271"/>
            <ac:picMk id="10" creationId="{14C1B812-E81D-68EB-CE5E-3CF45D214089}"/>
          </ac:picMkLst>
        </pc:picChg>
        <pc:picChg chg="add mod">
          <ac:chgData name="Hans Wallenius" userId="b464c349e65f9a22" providerId="LiveId" clId="{8DBFFB62-CA7F-41F3-A6E1-85C2900FF8FB}" dt="2023-09-27T09:01:21.420" v="327" actId="14100"/>
          <ac:picMkLst>
            <pc:docMk/>
            <pc:sldMk cId="172105277" sldId="271"/>
            <ac:picMk id="12" creationId="{1B3855A6-3A12-01B9-A7E5-9AD418E0A651}"/>
          </ac:picMkLst>
        </pc:picChg>
        <pc:picChg chg="add mod">
          <ac:chgData name="Hans Wallenius" userId="b464c349e65f9a22" providerId="LiveId" clId="{8DBFFB62-CA7F-41F3-A6E1-85C2900FF8FB}" dt="2023-09-27T09:03:00.389" v="331" actId="14100"/>
          <ac:picMkLst>
            <pc:docMk/>
            <pc:sldMk cId="172105277" sldId="271"/>
            <ac:picMk id="14" creationId="{27FAA47D-277F-BC52-39C3-94E871D63FBA}"/>
          </ac:picMkLst>
        </pc:picChg>
        <pc:picChg chg="del">
          <ac:chgData name="Hans Wallenius" userId="b464c349e65f9a22" providerId="LiveId" clId="{8DBFFB62-CA7F-41F3-A6E1-85C2900FF8FB}" dt="2023-09-27T09:02:51.442" v="328" actId="478"/>
          <ac:picMkLst>
            <pc:docMk/>
            <pc:sldMk cId="172105277" sldId="271"/>
            <ac:picMk id="15" creationId="{7D01DE72-8003-22A4-AC54-EF400EEB522C}"/>
          </ac:picMkLst>
        </pc:picChg>
        <pc:picChg chg="del">
          <ac:chgData name="Hans Wallenius" userId="b464c349e65f9a22" providerId="LiveId" clId="{8DBFFB62-CA7F-41F3-A6E1-85C2900FF8FB}" dt="2023-09-27T09:06:06.040" v="341" actId="478"/>
          <ac:picMkLst>
            <pc:docMk/>
            <pc:sldMk cId="172105277" sldId="271"/>
            <ac:picMk id="17" creationId="{AA6C97A6-59F8-3226-DB51-51BB5EEBC2A1}"/>
          </ac:picMkLst>
        </pc:picChg>
        <pc:picChg chg="add mod">
          <ac:chgData name="Hans Wallenius" userId="b464c349e65f9a22" providerId="LiveId" clId="{8DBFFB62-CA7F-41F3-A6E1-85C2900FF8FB}" dt="2023-09-27T09:04:04.459" v="337" actId="1076"/>
          <ac:picMkLst>
            <pc:docMk/>
            <pc:sldMk cId="172105277" sldId="271"/>
            <ac:picMk id="18" creationId="{3FF37E5B-023F-AF7F-5E91-BCE28B426424}"/>
          </ac:picMkLst>
        </pc:picChg>
        <pc:picChg chg="del">
          <ac:chgData name="Hans Wallenius" userId="b464c349e65f9a22" providerId="LiveId" clId="{8DBFFB62-CA7F-41F3-A6E1-85C2900FF8FB}" dt="2023-09-27T09:05:05.544" v="338" actId="478"/>
          <ac:picMkLst>
            <pc:docMk/>
            <pc:sldMk cId="172105277" sldId="271"/>
            <ac:picMk id="20" creationId="{449F7DA8-09C1-1BEA-39CC-798B5121235A}"/>
          </ac:picMkLst>
        </pc:picChg>
        <pc:picChg chg="add mod">
          <ac:chgData name="Hans Wallenius" userId="b464c349e65f9a22" providerId="LiveId" clId="{8DBFFB62-CA7F-41F3-A6E1-85C2900FF8FB}" dt="2023-09-27T09:05:11.957" v="340" actId="1076"/>
          <ac:picMkLst>
            <pc:docMk/>
            <pc:sldMk cId="172105277" sldId="271"/>
            <ac:picMk id="21" creationId="{BFA7DECD-5D06-49F3-F27A-4EE389188075}"/>
          </ac:picMkLst>
        </pc:picChg>
        <pc:picChg chg="add mod">
          <ac:chgData name="Hans Wallenius" userId="b464c349e65f9a22" providerId="LiveId" clId="{8DBFFB62-CA7F-41F3-A6E1-85C2900FF8FB}" dt="2023-09-27T09:06:12.995" v="343" actId="1076"/>
          <ac:picMkLst>
            <pc:docMk/>
            <pc:sldMk cId="172105277" sldId="271"/>
            <ac:picMk id="23" creationId="{3BAEA67D-8F45-534C-B607-16D5842187D5}"/>
          </ac:picMkLst>
        </pc:picChg>
      </pc:sldChg>
      <pc:sldChg chg="add">
        <pc:chgData name="Hans Wallenius" userId="b464c349e65f9a22" providerId="LiveId" clId="{8DBFFB62-CA7F-41F3-A6E1-85C2900FF8FB}" dt="2023-09-27T09:52:04.962" v="652"/>
        <pc:sldMkLst>
          <pc:docMk/>
          <pc:sldMk cId="1354426820" sldId="271"/>
        </pc:sldMkLst>
      </pc:sldChg>
      <pc:sldChg chg="addSp delSp modSp del mod">
        <pc:chgData name="Hans Wallenius" userId="b464c349e65f9a22" providerId="LiveId" clId="{8DBFFB62-CA7F-41F3-A6E1-85C2900FF8FB}" dt="2023-09-27T09:52:49.398" v="657" actId="2696"/>
        <pc:sldMkLst>
          <pc:docMk/>
          <pc:sldMk cId="30733266" sldId="272"/>
        </pc:sldMkLst>
        <pc:spChg chg="mod">
          <ac:chgData name="Hans Wallenius" userId="b464c349e65f9a22" providerId="LiveId" clId="{8DBFFB62-CA7F-41F3-A6E1-85C2900FF8FB}" dt="2023-09-27T09:47:46.410" v="600" actId="20577"/>
          <ac:spMkLst>
            <pc:docMk/>
            <pc:sldMk cId="30733266" sldId="272"/>
            <ac:spMk id="3" creationId="{08653CB1-4F32-4A5A-A8AF-8192CE339451}"/>
          </ac:spMkLst>
        </pc:spChg>
        <pc:spChg chg="del">
          <ac:chgData name="Hans Wallenius" userId="b464c349e65f9a22" providerId="LiveId" clId="{8DBFFB62-CA7F-41F3-A6E1-85C2900FF8FB}" dt="2023-09-27T09:29:21.679" v="512" actId="478"/>
          <ac:spMkLst>
            <pc:docMk/>
            <pc:sldMk cId="30733266" sldId="272"/>
            <ac:spMk id="11" creationId="{A3D365ED-24A5-F6F7-3088-1FAC1BD8E9AD}"/>
          </ac:spMkLst>
        </pc:spChg>
        <pc:picChg chg="del">
          <ac:chgData name="Hans Wallenius" userId="b464c349e65f9a22" providerId="LiveId" clId="{8DBFFB62-CA7F-41F3-A6E1-85C2900FF8FB}" dt="2023-09-27T09:26:18.243" v="485" actId="478"/>
          <ac:picMkLst>
            <pc:docMk/>
            <pc:sldMk cId="30733266" sldId="272"/>
            <ac:picMk id="5" creationId="{33E45C67-A82F-75AC-EE58-7BA19BE95131}"/>
          </ac:picMkLst>
        </pc:picChg>
        <pc:picChg chg="del">
          <ac:chgData name="Hans Wallenius" userId="b464c349e65f9a22" providerId="LiveId" clId="{8DBFFB62-CA7F-41F3-A6E1-85C2900FF8FB}" dt="2023-09-27T09:29:03.307" v="507" actId="478"/>
          <ac:picMkLst>
            <pc:docMk/>
            <pc:sldMk cId="30733266" sldId="272"/>
            <ac:picMk id="6" creationId="{373AC78A-357D-344C-5628-679590BDE346}"/>
          </ac:picMkLst>
        </pc:picChg>
        <pc:picChg chg="add mod">
          <ac:chgData name="Hans Wallenius" userId="b464c349e65f9a22" providerId="LiveId" clId="{8DBFFB62-CA7F-41F3-A6E1-85C2900FF8FB}" dt="2023-09-27T09:26:23.404" v="487" actId="1076"/>
          <ac:picMkLst>
            <pc:docMk/>
            <pc:sldMk cId="30733266" sldId="272"/>
            <ac:picMk id="7" creationId="{EDC46DE6-CD91-10A4-F92D-2F7D3A2AB8EE}"/>
          </ac:picMkLst>
        </pc:picChg>
        <pc:picChg chg="del">
          <ac:chgData name="Hans Wallenius" userId="b464c349e65f9a22" providerId="LiveId" clId="{8DBFFB62-CA7F-41F3-A6E1-85C2900FF8FB}" dt="2023-09-27T09:29:17.425" v="511" actId="478"/>
          <ac:picMkLst>
            <pc:docMk/>
            <pc:sldMk cId="30733266" sldId="272"/>
            <ac:picMk id="9" creationId="{81CD3CD9-6D0B-CDFE-1717-30D2219791DB}"/>
          </ac:picMkLst>
        </pc:picChg>
        <pc:picChg chg="add mod">
          <ac:chgData name="Hans Wallenius" userId="b464c349e65f9a22" providerId="LiveId" clId="{8DBFFB62-CA7F-41F3-A6E1-85C2900FF8FB}" dt="2023-09-27T09:29:15.189" v="510" actId="14100"/>
          <ac:picMkLst>
            <pc:docMk/>
            <pc:sldMk cId="30733266" sldId="272"/>
            <ac:picMk id="10" creationId="{E23028B1-430F-3636-5135-1050FA34C2AD}"/>
          </ac:picMkLst>
        </pc:picChg>
        <pc:picChg chg="add mod">
          <ac:chgData name="Hans Wallenius" userId="b464c349e65f9a22" providerId="LiveId" clId="{8DBFFB62-CA7F-41F3-A6E1-85C2900FF8FB}" dt="2023-09-27T09:30:16.341" v="517" actId="1076"/>
          <ac:picMkLst>
            <pc:docMk/>
            <pc:sldMk cId="30733266" sldId="272"/>
            <ac:picMk id="13" creationId="{C98DCBCB-7D78-DDF5-72F4-3F4506CC1E1F}"/>
          </ac:picMkLst>
        </pc:picChg>
        <pc:picChg chg="add mod">
          <ac:chgData name="Hans Wallenius" userId="b464c349e65f9a22" providerId="LiveId" clId="{8DBFFB62-CA7F-41F3-A6E1-85C2900FF8FB}" dt="2023-09-27T09:32:28.256" v="520" actId="14100"/>
          <ac:picMkLst>
            <pc:docMk/>
            <pc:sldMk cId="30733266" sldId="272"/>
            <ac:picMk id="15" creationId="{232D928D-419D-DE27-7C40-E9E3372B6A66}"/>
          </ac:picMkLst>
        </pc:picChg>
        <pc:picChg chg="add mod">
          <ac:chgData name="Hans Wallenius" userId="b464c349e65f9a22" providerId="LiveId" clId="{8DBFFB62-CA7F-41F3-A6E1-85C2900FF8FB}" dt="2023-09-27T09:33:27.004" v="524" actId="14100"/>
          <ac:picMkLst>
            <pc:docMk/>
            <pc:sldMk cId="30733266" sldId="272"/>
            <ac:picMk id="17" creationId="{E94864E5-46EA-E129-4CB6-75AAA4EEE1FB}"/>
          </ac:picMkLst>
        </pc:picChg>
        <pc:picChg chg="add mod">
          <ac:chgData name="Hans Wallenius" userId="b464c349e65f9a22" providerId="LiveId" clId="{8DBFFB62-CA7F-41F3-A6E1-85C2900FF8FB}" dt="2023-09-27T09:34:26.061" v="526" actId="1076"/>
          <ac:picMkLst>
            <pc:docMk/>
            <pc:sldMk cId="30733266" sldId="272"/>
            <ac:picMk id="19" creationId="{9AEEB529-F2B7-4F42-5572-ABE95FE41A95}"/>
          </ac:picMkLst>
        </pc:picChg>
      </pc:sldChg>
      <pc:sldChg chg="add">
        <pc:chgData name="Hans Wallenius" userId="b464c349e65f9a22" providerId="LiveId" clId="{8DBFFB62-CA7F-41F3-A6E1-85C2900FF8FB}" dt="2023-09-27T09:52:56.031" v="658"/>
        <pc:sldMkLst>
          <pc:docMk/>
          <pc:sldMk cId="1344852976" sldId="272"/>
        </pc:sldMkLst>
      </pc:sldChg>
      <pc:sldChg chg="add">
        <pc:chgData name="Hans Wallenius" userId="b464c349e65f9a22" providerId="LiveId" clId="{8DBFFB62-CA7F-41F3-A6E1-85C2900FF8FB}" dt="2023-09-27T09:52:18.911" v="654"/>
        <pc:sldMkLst>
          <pc:docMk/>
          <pc:sldMk cId="1179918162" sldId="273"/>
        </pc:sldMkLst>
      </pc:sldChg>
      <pc:sldChg chg="addSp delSp modSp del mod">
        <pc:chgData name="Hans Wallenius" userId="b464c349e65f9a22" providerId="LiveId" clId="{8DBFFB62-CA7F-41F3-A6E1-85C2900FF8FB}" dt="2023-09-27T09:52:12.226" v="653" actId="2696"/>
        <pc:sldMkLst>
          <pc:docMk/>
          <pc:sldMk cId="2244543926" sldId="273"/>
        </pc:sldMkLst>
        <pc:spChg chg="mod">
          <ac:chgData name="Hans Wallenius" userId="b464c349e65f9a22" providerId="LiveId" clId="{8DBFFB62-CA7F-41F3-A6E1-85C2900FF8FB}" dt="2023-09-27T09:24:57.909" v="484" actId="20577"/>
          <ac:spMkLst>
            <pc:docMk/>
            <pc:sldMk cId="2244543926" sldId="273"/>
            <ac:spMk id="3" creationId="{08653CB1-4F32-4A5A-A8AF-8192CE339451}"/>
          </ac:spMkLst>
        </pc:spChg>
        <pc:picChg chg="add mod">
          <ac:chgData name="Hans Wallenius" userId="b464c349e65f9a22" providerId="LiveId" clId="{8DBFFB62-CA7F-41F3-A6E1-85C2900FF8FB}" dt="2023-09-27T09:07:59.514" v="347" actId="1076"/>
          <ac:picMkLst>
            <pc:docMk/>
            <pc:sldMk cId="2244543926" sldId="273"/>
            <ac:picMk id="5" creationId="{C949F751-9F62-5985-AE66-4146EFE883DD}"/>
          </ac:picMkLst>
        </pc:picChg>
        <pc:picChg chg="del">
          <ac:chgData name="Hans Wallenius" userId="b464c349e65f9a22" providerId="LiveId" clId="{8DBFFB62-CA7F-41F3-A6E1-85C2900FF8FB}" dt="2023-09-27T09:07:45.959" v="344" actId="478"/>
          <ac:picMkLst>
            <pc:docMk/>
            <pc:sldMk cId="2244543926" sldId="273"/>
            <ac:picMk id="6" creationId="{9254CF34-58B3-1414-2DD5-6D4BC27160F1}"/>
          </ac:picMkLst>
        </pc:picChg>
        <pc:picChg chg="del">
          <ac:chgData name="Hans Wallenius" userId="b464c349e65f9a22" providerId="LiveId" clId="{8DBFFB62-CA7F-41F3-A6E1-85C2900FF8FB}" dt="2023-09-27T09:10:06.451" v="358" actId="478"/>
          <ac:picMkLst>
            <pc:docMk/>
            <pc:sldMk cId="2244543926" sldId="273"/>
            <ac:picMk id="7" creationId="{CDB45821-DCA1-A3BC-7B94-2432B5F97726}"/>
          </ac:picMkLst>
        </pc:picChg>
        <pc:picChg chg="del">
          <ac:chgData name="Hans Wallenius" userId="b464c349e65f9a22" providerId="LiveId" clId="{8DBFFB62-CA7F-41F3-A6E1-85C2900FF8FB}" dt="2023-09-27T09:12:11.592" v="368" actId="478"/>
          <ac:picMkLst>
            <pc:docMk/>
            <pc:sldMk cId="2244543926" sldId="273"/>
            <ac:picMk id="9" creationId="{F4270945-5717-1AF7-4281-DC79726402CF}"/>
          </ac:picMkLst>
        </pc:picChg>
        <pc:picChg chg="add mod">
          <ac:chgData name="Hans Wallenius" userId="b464c349e65f9a22" providerId="LiveId" clId="{8DBFFB62-CA7F-41F3-A6E1-85C2900FF8FB}" dt="2023-09-27T09:10:18.788" v="362" actId="14100"/>
          <ac:picMkLst>
            <pc:docMk/>
            <pc:sldMk cId="2244543926" sldId="273"/>
            <ac:picMk id="10" creationId="{FA4D87FD-B9AB-83FF-7972-FE3657214B21}"/>
          </ac:picMkLst>
        </pc:picChg>
        <pc:picChg chg="del">
          <ac:chgData name="Hans Wallenius" userId="b464c349e65f9a22" providerId="LiveId" clId="{8DBFFB62-CA7F-41F3-A6E1-85C2900FF8FB}" dt="2023-09-27T09:11:06.387" v="363" actId="478"/>
          <ac:picMkLst>
            <pc:docMk/>
            <pc:sldMk cId="2244543926" sldId="273"/>
            <ac:picMk id="12" creationId="{2A09D32F-983A-DCA6-6E4C-1514452EBD17}"/>
          </ac:picMkLst>
        </pc:picChg>
        <pc:picChg chg="add mod">
          <ac:chgData name="Hans Wallenius" userId="b464c349e65f9a22" providerId="LiveId" clId="{8DBFFB62-CA7F-41F3-A6E1-85C2900FF8FB}" dt="2023-09-27T09:11:24.259" v="367" actId="1076"/>
          <ac:picMkLst>
            <pc:docMk/>
            <pc:sldMk cId="2244543926" sldId="273"/>
            <ac:picMk id="13" creationId="{A7C1BF92-2445-A07D-AF52-1D78B78CFC59}"/>
          </ac:picMkLst>
        </pc:picChg>
        <pc:picChg chg="del">
          <ac:chgData name="Hans Wallenius" userId="b464c349e65f9a22" providerId="LiveId" clId="{8DBFFB62-CA7F-41F3-A6E1-85C2900FF8FB}" dt="2023-09-27T09:12:35.533" v="372" actId="478"/>
          <ac:picMkLst>
            <pc:docMk/>
            <pc:sldMk cId="2244543926" sldId="273"/>
            <ac:picMk id="14" creationId="{BCD445C7-3D3E-B653-740F-8FDD8FF8BB24}"/>
          </ac:picMkLst>
        </pc:picChg>
        <pc:picChg chg="del">
          <ac:chgData name="Hans Wallenius" userId="b464c349e65f9a22" providerId="LiveId" clId="{8DBFFB62-CA7F-41F3-A6E1-85C2900FF8FB}" dt="2023-09-27T09:13:58.856" v="375" actId="478"/>
          <ac:picMkLst>
            <pc:docMk/>
            <pc:sldMk cId="2244543926" sldId="273"/>
            <ac:picMk id="16" creationId="{D4879408-C7F2-864C-7963-2249979195FB}"/>
          </ac:picMkLst>
        </pc:picChg>
        <pc:picChg chg="add mod">
          <ac:chgData name="Hans Wallenius" userId="b464c349e65f9a22" providerId="LiveId" clId="{8DBFFB62-CA7F-41F3-A6E1-85C2900FF8FB}" dt="2023-09-27T09:12:30.020" v="371" actId="14100"/>
          <ac:picMkLst>
            <pc:docMk/>
            <pc:sldMk cId="2244543926" sldId="273"/>
            <ac:picMk id="17" creationId="{A3C9E38C-2873-2E59-4FBA-D5CAD6774ADC}"/>
          </ac:picMkLst>
        </pc:picChg>
        <pc:picChg chg="add mod">
          <ac:chgData name="Hans Wallenius" userId="b464c349e65f9a22" providerId="LiveId" clId="{8DBFFB62-CA7F-41F3-A6E1-85C2900FF8FB}" dt="2023-09-27T09:13:29.283" v="374" actId="1076"/>
          <ac:picMkLst>
            <pc:docMk/>
            <pc:sldMk cId="2244543926" sldId="273"/>
            <ac:picMk id="19" creationId="{72CC3EC3-3B60-EEE8-0AA8-B401F682DA70}"/>
          </ac:picMkLst>
        </pc:picChg>
        <pc:picChg chg="add mod">
          <ac:chgData name="Hans Wallenius" userId="b464c349e65f9a22" providerId="LiveId" clId="{8DBFFB62-CA7F-41F3-A6E1-85C2900FF8FB}" dt="2023-09-27T09:14:06.172" v="377" actId="1076"/>
          <ac:picMkLst>
            <pc:docMk/>
            <pc:sldMk cId="2244543926" sldId="273"/>
            <ac:picMk id="21" creationId="{3BCE692C-7936-14AF-79E2-AA6A1F2F76DA}"/>
          </ac:picMkLst>
        </pc:picChg>
      </pc:sldChg>
      <pc:sldChg chg="modSp mod">
        <pc:chgData name="Hans Wallenius" userId="b464c349e65f9a22" providerId="LiveId" clId="{8DBFFB62-CA7F-41F3-A6E1-85C2900FF8FB}" dt="2023-09-27T09:47:03.969" v="595" actId="20577"/>
        <pc:sldMkLst>
          <pc:docMk/>
          <pc:sldMk cId="1235505269" sldId="274"/>
        </pc:sldMkLst>
        <pc:spChg chg="mod">
          <ac:chgData name="Hans Wallenius" userId="b464c349e65f9a22" providerId="LiveId" clId="{8DBFFB62-CA7F-41F3-A6E1-85C2900FF8FB}" dt="2023-09-27T08:49:56.344" v="16" actId="20577"/>
          <ac:spMkLst>
            <pc:docMk/>
            <pc:sldMk cId="1235505269" sldId="274"/>
            <ac:spMk id="3" creationId="{78100F6C-592F-458A-A30F-2ADCDE0A7255}"/>
          </ac:spMkLst>
        </pc:spChg>
        <pc:graphicFrameChg chg="modGraphic">
          <ac:chgData name="Hans Wallenius" userId="b464c349e65f9a22" providerId="LiveId" clId="{8DBFFB62-CA7F-41F3-A6E1-85C2900FF8FB}" dt="2023-09-27T09:47:03.969" v="595" actId="20577"/>
          <ac:graphicFrameMkLst>
            <pc:docMk/>
            <pc:sldMk cId="1235505269" sldId="274"/>
            <ac:graphicFrameMk id="4" creationId="{1A6FA8E0-CA3F-4939-965C-06B080A2AD63}"/>
          </ac:graphicFrameMkLst>
        </pc:graphicFrameChg>
      </pc:sldChg>
      <pc:sldChg chg="addSp delSp modSp mod">
        <pc:chgData name="Hans Wallenius" userId="b464c349e65f9a22" providerId="LiveId" clId="{8DBFFB62-CA7F-41F3-A6E1-85C2900FF8FB}" dt="2023-09-27T09:50:02.254" v="631" actId="478"/>
        <pc:sldMkLst>
          <pc:docMk/>
          <pc:sldMk cId="2623029746" sldId="275"/>
        </pc:sldMkLst>
        <pc:picChg chg="del">
          <ac:chgData name="Hans Wallenius" userId="b464c349e65f9a22" providerId="LiveId" clId="{8DBFFB62-CA7F-41F3-A6E1-85C2900FF8FB}" dt="2023-09-27T08:59:31.007" v="315" actId="478"/>
          <ac:picMkLst>
            <pc:docMk/>
            <pc:sldMk cId="2623029746" sldId="275"/>
            <ac:picMk id="2" creationId="{7E1C3433-E62C-56E5-8BB2-78C1AB908DD0}"/>
          </ac:picMkLst>
        </pc:picChg>
        <pc:picChg chg="del">
          <ac:chgData name="Hans Wallenius" userId="b464c349e65f9a22" providerId="LiveId" clId="{8DBFFB62-CA7F-41F3-A6E1-85C2900FF8FB}" dt="2023-09-27T09:08:15.511" v="348" actId="478"/>
          <ac:picMkLst>
            <pc:docMk/>
            <pc:sldMk cId="2623029746" sldId="275"/>
            <ac:picMk id="4" creationId="{970E609E-E0DE-3A68-B5C7-94806E4BC02B}"/>
          </ac:picMkLst>
        </pc:picChg>
        <pc:picChg chg="add mod">
          <ac:chgData name="Hans Wallenius" userId="b464c349e65f9a22" providerId="LiveId" clId="{8DBFFB62-CA7F-41F3-A6E1-85C2900FF8FB}" dt="2023-09-27T09:48:06.321" v="602" actId="1076"/>
          <ac:picMkLst>
            <pc:docMk/>
            <pc:sldMk cId="2623029746" sldId="275"/>
            <ac:picMk id="5" creationId="{69DABC08-C4A2-B451-B114-6713D24DABE0}"/>
          </ac:picMkLst>
        </pc:picChg>
        <pc:picChg chg="del">
          <ac:chgData name="Hans Wallenius" userId="b464c349e65f9a22" providerId="LiveId" clId="{8DBFFB62-CA7F-41F3-A6E1-85C2900FF8FB}" dt="2023-09-27T09:26:54.028" v="493" actId="478"/>
          <ac:picMkLst>
            <pc:docMk/>
            <pc:sldMk cId="2623029746" sldId="275"/>
            <ac:picMk id="6" creationId="{61D3DA74-9037-7D1C-0655-0B8459F7785C}"/>
          </ac:picMkLst>
        </pc:picChg>
        <pc:picChg chg="del">
          <ac:chgData name="Hans Wallenius" userId="b464c349e65f9a22" providerId="LiveId" clId="{8DBFFB62-CA7F-41F3-A6E1-85C2900FF8FB}" dt="2023-09-27T09:26:30.620" v="488" actId="478"/>
          <ac:picMkLst>
            <pc:docMk/>
            <pc:sldMk cId="2623029746" sldId="275"/>
            <ac:picMk id="7" creationId="{C62E767A-0E6B-8B72-FA04-B0674994C6BF}"/>
          </ac:picMkLst>
        </pc:picChg>
        <pc:picChg chg="add mod">
          <ac:chgData name="Hans Wallenius" userId="b464c349e65f9a22" providerId="LiveId" clId="{8DBFFB62-CA7F-41F3-A6E1-85C2900FF8FB}" dt="2023-09-27T09:48:06.321" v="602" actId="1076"/>
          <ac:picMkLst>
            <pc:docMk/>
            <pc:sldMk cId="2623029746" sldId="275"/>
            <ac:picMk id="9" creationId="{F1D36AA1-1C44-5A10-EB3D-E0BD065C3C79}"/>
          </ac:picMkLst>
        </pc:picChg>
        <pc:picChg chg="del">
          <ac:chgData name="Hans Wallenius" userId="b464c349e65f9a22" providerId="LiveId" clId="{8DBFFB62-CA7F-41F3-A6E1-85C2900FF8FB}" dt="2023-09-27T09:46:05.774" v="580" actId="478"/>
          <ac:picMkLst>
            <pc:docMk/>
            <pc:sldMk cId="2623029746" sldId="275"/>
            <ac:picMk id="11" creationId="{9981FAE3-0FF0-1E2E-A29C-53896E65033A}"/>
          </ac:picMkLst>
        </pc:picChg>
        <pc:picChg chg="add mod">
          <ac:chgData name="Hans Wallenius" userId="b464c349e65f9a22" providerId="LiveId" clId="{8DBFFB62-CA7F-41F3-A6E1-85C2900FF8FB}" dt="2023-09-27T09:26:42.141" v="492" actId="1076"/>
          <ac:picMkLst>
            <pc:docMk/>
            <pc:sldMk cId="2623029746" sldId="275"/>
            <ac:picMk id="12" creationId="{E4FE4E00-49EB-E93B-D7A1-AEB76FFF9E33}"/>
          </ac:picMkLst>
        </pc:picChg>
        <pc:picChg chg="add mod">
          <ac:chgData name="Hans Wallenius" userId="b464c349e65f9a22" providerId="LiveId" clId="{8DBFFB62-CA7F-41F3-A6E1-85C2900FF8FB}" dt="2023-09-27T09:48:06.321" v="602" actId="1076"/>
          <ac:picMkLst>
            <pc:docMk/>
            <pc:sldMk cId="2623029746" sldId="275"/>
            <ac:picMk id="13" creationId="{DDA91D39-FB44-C926-0DBC-295FDA43B11D}"/>
          </ac:picMkLst>
        </pc:picChg>
        <pc:picChg chg="add mod">
          <ac:chgData name="Hans Wallenius" userId="b464c349e65f9a22" providerId="LiveId" clId="{8DBFFB62-CA7F-41F3-A6E1-85C2900FF8FB}" dt="2023-09-27T09:46:19.075" v="583" actId="14100"/>
          <ac:picMkLst>
            <pc:docMk/>
            <pc:sldMk cId="2623029746" sldId="275"/>
            <ac:picMk id="14" creationId="{DB278256-6030-B4CF-251E-06777D633880}"/>
          </ac:picMkLst>
        </pc:picChg>
        <pc:picChg chg="add del mod">
          <ac:chgData name="Hans Wallenius" userId="b464c349e65f9a22" providerId="LiveId" clId="{8DBFFB62-CA7F-41F3-A6E1-85C2900FF8FB}" dt="2023-09-27T09:50:02.254" v="631" actId="478"/>
          <ac:picMkLst>
            <pc:docMk/>
            <pc:sldMk cId="2623029746" sldId="275"/>
            <ac:picMk id="15" creationId="{34DF5E9A-B1E6-6F67-9D87-A396A92D5621}"/>
          </ac:picMkLst>
        </pc:picChg>
      </pc:sldChg>
      <pc:sldChg chg="addSp delSp modSp mod">
        <pc:chgData name="Hans Wallenius" userId="b464c349e65f9a22" providerId="LiveId" clId="{8DBFFB62-CA7F-41F3-A6E1-85C2900FF8FB}" dt="2023-09-27T09:09:01.123" v="357" actId="14100"/>
        <pc:sldMkLst>
          <pc:docMk/>
          <pc:sldMk cId="1540998985" sldId="277"/>
        </pc:sldMkLst>
        <pc:picChg chg="del">
          <ac:chgData name="Hans Wallenius" userId="b464c349e65f9a22" providerId="LiveId" clId="{8DBFFB62-CA7F-41F3-A6E1-85C2900FF8FB}" dt="2023-09-27T09:08:50.788" v="354" actId="478"/>
          <ac:picMkLst>
            <pc:docMk/>
            <pc:sldMk cId="1540998985" sldId="277"/>
            <ac:picMk id="3" creationId="{02A118A9-B8E6-9B8F-DB48-E91D56AA4151}"/>
          </ac:picMkLst>
        </pc:picChg>
        <pc:picChg chg="add mod">
          <ac:chgData name="Hans Wallenius" userId="b464c349e65f9a22" providerId="LiveId" clId="{8DBFFB62-CA7F-41F3-A6E1-85C2900FF8FB}" dt="2023-09-27T09:09:01.123" v="357" actId="14100"/>
          <ac:picMkLst>
            <pc:docMk/>
            <pc:sldMk cId="1540998985" sldId="277"/>
            <ac:picMk id="4" creationId="{18D177B3-529E-F41D-7E9E-D9B674B163C6}"/>
          </ac:picMkLst>
        </pc:picChg>
      </pc:sldChg>
      <pc:sldChg chg="addSp delSp modSp mod">
        <pc:chgData name="Hans Wallenius" userId="b464c349e65f9a22" providerId="LiveId" clId="{8DBFFB62-CA7F-41F3-A6E1-85C2900FF8FB}" dt="2023-09-27T09:08:33.829" v="353" actId="1076"/>
        <pc:sldMkLst>
          <pc:docMk/>
          <pc:sldMk cId="3902845982" sldId="278"/>
        </pc:sldMkLst>
        <pc:picChg chg="del">
          <ac:chgData name="Hans Wallenius" userId="b464c349e65f9a22" providerId="LiveId" clId="{8DBFFB62-CA7F-41F3-A6E1-85C2900FF8FB}" dt="2023-09-27T09:08:27.382" v="351" actId="478"/>
          <ac:picMkLst>
            <pc:docMk/>
            <pc:sldMk cId="3902845982" sldId="278"/>
            <ac:picMk id="3" creationId="{07C751A4-3A8D-D416-FCEA-D16CC1C775C0}"/>
          </ac:picMkLst>
        </pc:picChg>
        <pc:picChg chg="add mod">
          <ac:chgData name="Hans Wallenius" userId="b464c349e65f9a22" providerId="LiveId" clId="{8DBFFB62-CA7F-41F3-A6E1-85C2900FF8FB}" dt="2023-09-27T09:08:33.829" v="353" actId="1076"/>
          <ac:picMkLst>
            <pc:docMk/>
            <pc:sldMk cId="3902845982" sldId="278"/>
            <ac:picMk id="5" creationId="{629FE9D3-9A69-0E24-5731-B380F1253678}"/>
          </ac:picMkLst>
        </pc:picChg>
      </pc:sldChg>
      <pc:sldChg chg="addSp delSp modSp add del mod">
        <pc:chgData name="Hans Wallenius" userId="b464c349e65f9a22" providerId="LiveId" clId="{8DBFFB62-CA7F-41F3-A6E1-85C2900FF8FB}" dt="2023-09-27T09:27:35.452" v="501" actId="1076"/>
        <pc:sldMkLst>
          <pc:docMk/>
          <pc:sldMk cId="216393176" sldId="279"/>
        </pc:sldMkLst>
        <pc:picChg chg="del">
          <ac:chgData name="Hans Wallenius" userId="b464c349e65f9a22" providerId="LiveId" clId="{8DBFFB62-CA7F-41F3-A6E1-85C2900FF8FB}" dt="2023-09-27T09:27:29.894" v="499" actId="478"/>
          <ac:picMkLst>
            <pc:docMk/>
            <pc:sldMk cId="216393176" sldId="279"/>
            <ac:picMk id="3" creationId="{CED2C4C4-5DB7-90FC-2679-71AFC36AA1AC}"/>
          </ac:picMkLst>
        </pc:picChg>
        <pc:picChg chg="add mod">
          <ac:chgData name="Hans Wallenius" userId="b464c349e65f9a22" providerId="LiveId" clId="{8DBFFB62-CA7F-41F3-A6E1-85C2900FF8FB}" dt="2023-09-27T09:27:35.452" v="501" actId="1076"/>
          <ac:picMkLst>
            <pc:docMk/>
            <pc:sldMk cId="216393176" sldId="279"/>
            <ac:picMk id="4" creationId="{A7A10CF7-11A5-2445-4D84-33DF83A9A7AA}"/>
          </ac:picMkLst>
        </pc:picChg>
      </pc:sldChg>
      <pc:sldChg chg="addSp delSp modSp mod">
        <pc:chgData name="Hans Wallenius" userId="b464c349e65f9a22" providerId="LiveId" clId="{8DBFFB62-CA7F-41F3-A6E1-85C2900FF8FB}" dt="2023-09-27T09:28:03.444" v="506" actId="1076"/>
        <pc:sldMkLst>
          <pc:docMk/>
          <pc:sldMk cId="2889091036" sldId="280"/>
        </pc:sldMkLst>
        <pc:picChg chg="del">
          <ac:chgData name="Hans Wallenius" userId="b464c349e65f9a22" providerId="LiveId" clId="{8DBFFB62-CA7F-41F3-A6E1-85C2900FF8FB}" dt="2023-09-27T09:27:48.315" v="502" actId="478"/>
          <ac:picMkLst>
            <pc:docMk/>
            <pc:sldMk cId="2889091036" sldId="280"/>
            <ac:picMk id="3" creationId="{BF620446-F58B-6DF9-B048-6A8D6FC60146}"/>
          </ac:picMkLst>
        </pc:picChg>
        <pc:picChg chg="add mod">
          <ac:chgData name="Hans Wallenius" userId="b464c349e65f9a22" providerId="LiveId" clId="{8DBFFB62-CA7F-41F3-A6E1-85C2900FF8FB}" dt="2023-09-27T09:28:03.444" v="506" actId="1076"/>
          <ac:picMkLst>
            <pc:docMk/>
            <pc:sldMk cId="2889091036" sldId="280"/>
            <ac:picMk id="4" creationId="{50DF96F6-E01A-D776-88C5-9DF5DC68ABE1}"/>
          </ac:picMkLst>
        </pc:picChg>
      </pc:sldChg>
      <pc:sldChg chg="addSp delSp modSp mod">
        <pc:chgData name="Hans Wallenius" userId="b464c349e65f9a22" providerId="LiveId" clId="{8DBFFB62-CA7F-41F3-A6E1-85C2900FF8FB}" dt="2023-09-27T09:45:58.684" v="579" actId="1076"/>
        <pc:sldMkLst>
          <pc:docMk/>
          <pc:sldMk cId="3635507328" sldId="281"/>
        </pc:sldMkLst>
        <pc:picChg chg="add mod">
          <ac:chgData name="Hans Wallenius" userId="b464c349e65f9a22" providerId="LiveId" clId="{8DBFFB62-CA7F-41F3-A6E1-85C2900FF8FB}" dt="2023-09-27T09:45:58.684" v="579" actId="1076"/>
          <ac:picMkLst>
            <pc:docMk/>
            <pc:sldMk cId="3635507328" sldId="281"/>
            <ac:picMk id="3" creationId="{C1E75D18-AA38-3684-6A79-2F6CC8EF4E27}"/>
          </ac:picMkLst>
        </pc:picChg>
        <pc:picChg chg="del">
          <ac:chgData name="Hans Wallenius" userId="b464c349e65f9a22" providerId="LiveId" clId="{8DBFFB62-CA7F-41F3-A6E1-85C2900FF8FB}" dt="2023-09-27T09:45:53.688" v="577" actId="478"/>
          <ac:picMkLst>
            <pc:docMk/>
            <pc:sldMk cId="3635507328" sldId="281"/>
            <ac:picMk id="4" creationId="{CB7A9B79-7E94-B27A-BB02-571B1BA3A945}"/>
          </ac:picMkLst>
        </pc:picChg>
      </pc:sldChg>
      <pc:sldChg chg="addSp delSp modSp mod ord">
        <pc:chgData name="Hans Wallenius" userId="b464c349e65f9a22" providerId="LiveId" clId="{8DBFFB62-CA7F-41F3-A6E1-85C2900FF8FB}" dt="2023-09-27T09:51:42.121" v="650"/>
        <pc:sldMkLst>
          <pc:docMk/>
          <pc:sldMk cId="2561029550" sldId="282"/>
        </pc:sldMkLst>
        <pc:picChg chg="add del mod">
          <ac:chgData name="Hans Wallenius" userId="b464c349e65f9a22" providerId="LiveId" clId="{8DBFFB62-CA7F-41F3-A6E1-85C2900FF8FB}" dt="2023-09-27T09:48:55.043" v="618" actId="478"/>
          <ac:picMkLst>
            <pc:docMk/>
            <pc:sldMk cId="2561029550" sldId="282"/>
            <ac:picMk id="2" creationId="{6A42EF3D-391E-13E5-7FF1-CBE81153CB08}"/>
          </ac:picMkLst>
        </pc:picChg>
        <pc:picChg chg="del">
          <ac:chgData name="Hans Wallenius" userId="b464c349e65f9a22" providerId="LiveId" clId="{8DBFFB62-CA7F-41F3-A6E1-85C2900FF8FB}" dt="2023-09-27T09:48:34.685" v="615" actId="478"/>
          <ac:picMkLst>
            <pc:docMk/>
            <pc:sldMk cId="2561029550" sldId="282"/>
            <ac:picMk id="3" creationId="{3741A1A3-5251-D240-B3B2-62FF077753E8}"/>
          </ac:picMkLst>
        </pc:picChg>
        <pc:picChg chg="add mod">
          <ac:chgData name="Hans Wallenius" userId="b464c349e65f9a22" providerId="LiveId" clId="{8DBFFB62-CA7F-41F3-A6E1-85C2900FF8FB}" dt="2023-09-27T09:49:16.770" v="621" actId="1076"/>
          <ac:picMkLst>
            <pc:docMk/>
            <pc:sldMk cId="2561029550" sldId="282"/>
            <ac:picMk id="4" creationId="{A27A3810-47EA-5639-22E5-54CD1BD30214}"/>
          </ac:picMkLst>
        </pc:picChg>
        <pc:picChg chg="del">
          <ac:chgData name="Hans Wallenius" userId="b464c349e65f9a22" providerId="LiveId" clId="{8DBFFB62-CA7F-41F3-A6E1-85C2900FF8FB}" dt="2023-09-27T09:48:33.650" v="614" actId="478"/>
          <ac:picMkLst>
            <pc:docMk/>
            <pc:sldMk cId="2561029550" sldId="282"/>
            <ac:picMk id="5" creationId="{DA339F32-BCF2-8635-0366-269F11EC92BB}"/>
          </ac:picMkLst>
        </pc:picChg>
        <pc:picChg chg="add mod">
          <ac:chgData name="Hans Wallenius" userId="b464c349e65f9a22" providerId="LiveId" clId="{8DBFFB62-CA7F-41F3-A6E1-85C2900FF8FB}" dt="2023-09-27T09:49:25.532" v="623" actId="1076"/>
          <ac:picMkLst>
            <pc:docMk/>
            <pc:sldMk cId="2561029550" sldId="282"/>
            <ac:picMk id="6" creationId="{7BC3BDE6-D77F-AA35-1A8C-DB26367B208F}"/>
          </ac:picMkLst>
        </pc:picChg>
        <pc:picChg chg="del">
          <ac:chgData name="Hans Wallenius" userId="b464c349e65f9a22" providerId="LiveId" clId="{8DBFFB62-CA7F-41F3-A6E1-85C2900FF8FB}" dt="2023-09-27T09:48:31.485" v="611" actId="478"/>
          <ac:picMkLst>
            <pc:docMk/>
            <pc:sldMk cId="2561029550" sldId="282"/>
            <ac:picMk id="7" creationId="{C62E767A-0E6B-8B72-FA04-B0674994C6BF}"/>
          </ac:picMkLst>
        </pc:picChg>
        <pc:picChg chg="del mod">
          <ac:chgData name="Hans Wallenius" userId="b464c349e65f9a22" providerId="LiveId" clId="{8DBFFB62-CA7F-41F3-A6E1-85C2900FF8FB}" dt="2023-09-27T09:48:32.834" v="613" actId="478"/>
          <ac:picMkLst>
            <pc:docMk/>
            <pc:sldMk cId="2561029550" sldId="282"/>
            <ac:picMk id="8" creationId="{0EC8EB4A-9F36-0658-C143-8888C043B4E0}"/>
          </ac:picMkLst>
        </pc:picChg>
        <pc:picChg chg="add mod">
          <ac:chgData name="Hans Wallenius" userId="b464c349e65f9a22" providerId="LiveId" clId="{8DBFFB62-CA7F-41F3-A6E1-85C2900FF8FB}" dt="2023-09-27T09:49:42.276" v="626" actId="1076"/>
          <ac:picMkLst>
            <pc:docMk/>
            <pc:sldMk cId="2561029550" sldId="282"/>
            <ac:picMk id="9" creationId="{83BF1A70-2973-C324-A7F1-59A71BF13950}"/>
          </ac:picMkLst>
        </pc:picChg>
        <pc:picChg chg="add mod">
          <ac:chgData name="Hans Wallenius" userId="b464c349e65f9a22" providerId="LiveId" clId="{8DBFFB62-CA7F-41F3-A6E1-85C2900FF8FB}" dt="2023-09-27T09:49:48.492" v="628" actId="1076"/>
          <ac:picMkLst>
            <pc:docMk/>
            <pc:sldMk cId="2561029550" sldId="282"/>
            <ac:picMk id="10" creationId="{295B58B9-7835-0656-3860-FC5C586B1C15}"/>
          </ac:picMkLst>
        </pc:picChg>
        <pc:picChg chg="del">
          <ac:chgData name="Hans Wallenius" userId="b464c349e65f9a22" providerId="LiveId" clId="{8DBFFB62-CA7F-41F3-A6E1-85C2900FF8FB}" dt="2023-09-27T09:48:30.699" v="610" actId="478"/>
          <ac:picMkLst>
            <pc:docMk/>
            <pc:sldMk cId="2561029550" sldId="282"/>
            <ac:picMk id="11" creationId="{9981FAE3-0FF0-1E2E-A29C-53896E65033A}"/>
          </ac:picMkLst>
        </pc:picChg>
        <pc:picChg chg="add mod">
          <ac:chgData name="Hans Wallenius" userId="b464c349e65f9a22" providerId="LiveId" clId="{8DBFFB62-CA7F-41F3-A6E1-85C2900FF8FB}" dt="2023-09-27T09:50:17.210" v="634" actId="1076"/>
          <ac:picMkLst>
            <pc:docMk/>
            <pc:sldMk cId="2561029550" sldId="282"/>
            <ac:picMk id="12" creationId="{EC885CB6-9D4A-AD82-03B7-DE75372AF49C}"/>
          </ac:picMkLst>
        </pc:picChg>
        <pc:picChg chg="add mod">
          <ac:chgData name="Hans Wallenius" userId="b464c349e65f9a22" providerId="LiveId" clId="{8DBFFB62-CA7F-41F3-A6E1-85C2900FF8FB}" dt="2023-09-27T09:50:23.888" v="636" actId="1076"/>
          <ac:picMkLst>
            <pc:docMk/>
            <pc:sldMk cId="2561029550" sldId="282"/>
            <ac:picMk id="13" creationId="{FC24657B-C453-08AB-4E58-8CB8F7509386}"/>
          </ac:picMkLst>
        </pc:picChg>
        <pc:picChg chg="add mod">
          <ac:chgData name="Hans Wallenius" userId="b464c349e65f9a22" providerId="LiveId" clId="{8DBFFB62-CA7F-41F3-A6E1-85C2900FF8FB}" dt="2023-09-27T09:50:52.564" v="640" actId="1076"/>
          <ac:picMkLst>
            <pc:docMk/>
            <pc:sldMk cId="2561029550" sldId="282"/>
            <ac:picMk id="14" creationId="{C57CD57C-6E33-DB15-96D6-F27F1E40D794}"/>
          </ac:picMkLst>
        </pc:picChg>
        <pc:picChg chg="add mod">
          <ac:chgData name="Hans Wallenius" userId="b464c349e65f9a22" providerId="LiveId" clId="{8DBFFB62-CA7F-41F3-A6E1-85C2900FF8FB}" dt="2023-09-27T09:50:59.492" v="642" actId="1076"/>
          <ac:picMkLst>
            <pc:docMk/>
            <pc:sldMk cId="2561029550" sldId="282"/>
            <ac:picMk id="15" creationId="{850C306F-A756-9347-E519-677616BCC220}"/>
          </ac:picMkLst>
        </pc:picChg>
        <pc:picChg chg="add mod">
          <ac:chgData name="Hans Wallenius" userId="b464c349e65f9a22" providerId="LiveId" clId="{8DBFFB62-CA7F-41F3-A6E1-85C2900FF8FB}" dt="2023-09-27T09:51:22.780" v="646" actId="1076"/>
          <ac:picMkLst>
            <pc:docMk/>
            <pc:sldMk cId="2561029550" sldId="282"/>
            <ac:picMk id="16" creationId="{43E2E789-9C35-8E56-3938-4D799AF86D31}"/>
          </ac:picMkLst>
        </pc:picChg>
        <pc:picChg chg="add mod">
          <ac:chgData name="Hans Wallenius" userId="b464c349e65f9a22" providerId="LiveId" clId="{8DBFFB62-CA7F-41F3-A6E1-85C2900FF8FB}" dt="2023-09-27T09:51:29.032" v="648" actId="1076"/>
          <ac:picMkLst>
            <pc:docMk/>
            <pc:sldMk cId="2561029550" sldId="282"/>
            <ac:picMk id="17" creationId="{EFE0E8E7-94F3-D02E-75C3-13D0B012D76C}"/>
          </ac:picMkLst>
        </pc:picChg>
        <pc:picChg chg="del">
          <ac:chgData name="Hans Wallenius" userId="b464c349e65f9a22" providerId="LiveId" clId="{8DBFFB62-CA7F-41F3-A6E1-85C2900FF8FB}" dt="2023-09-27T09:48:27.980" v="608" actId="478"/>
          <ac:picMkLst>
            <pc:docMk/>
            <pc:sldMk cId="2561029550" sldId="282"/>
            <ac:picMk id="28" creationId="{B6D559F5-97D7-FC36-D21B-1AAD43E40347}"/>
          </ac:picMkLst>
        </pc:picChg>
        <pc:picChg chg="del">
          <ac:chgData name="Hans Wallenius" userId="b464c349e65f9a22" providerId="LiveId" clId="{8DBFFB62-CA7F-41F3-A6E1-85C2900FF8FB}" dt="2023-09-27T09:48:29.852" v="609" actId="478"/>
          <ac:picMkLst>
            <pc:docMk/>
            <pc:sldMk cId="2561029550" sldId="282"/>
            <ac:picMk id="29" creationId="{90DD2002-E17D-D661-3104-E8DC05CD17D0}"/>
          </ac:picMkLst>
        </pc:picChg>
        <pc:picChg chg="del mod">
          <ac:chgData name="Hans Wallenius" userId="b464c349e65f9a22" providerId="LiveId" clId="{8DBFFB62-CA7F-41F3-A6E1-85C2900FF8FB}" dt="2023-09-27T09:48:25.356" v="604" actId="478"/>
          <ac:picMkLst>
            <pc:docMk/>
            <pc:sldMk cId="2561029550" sldId="282"/>
            <ac:picMk id="30" creationId="{FAEE4BB3-66B8-7B5D-412B-A1F142958770}"/>
          </ac:picMkLst>
        </pc:picChg>
        <pc:picChg chg="del">
          <ac:chgData name="Hans Wallenius" userId="b464c349e65f9a22" providerId="LiveId" clId="{8DBFFB62-CA7F-41F3-A6E1-85C2900FF8FB}" dt="2023-09-27T09:48:26.280" v="605" actId="478"/>
          <ac:picMkLst>
            <pc:docMk/>
            <pc:sldMk cId="2561029550" sldId="282"/>
            <ac:picMk id="31" creationId="{49661299-3C88-3B1B-68D3-56FD9AE6C70A}"/>
          </ac:picMkLst>
        </pc:picChg>
        <pc:picChg chg="del mod">
          <ac:chgData name="Hans Wallenius" userId="b464c349e65f9a22" providerId="LiveId" clId="{8DBFFB62-CA7F-41F3-A6E1-85C2900FF8FB}" dt="2023-09-27T09:48:27.103" v="607" actId="478"/>
          <ac:picMkLst>
            <pc:docMk/>
            <pc:sldMk cId="2561029550" sldId="282"/>
            <ac:picMk id="32" creationId="{CBC7A241-11C7-E95A-84BD-A81F24BCB7D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B494-C79A-4474-A7E0-90DCEC53C3AC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46F0-54E7-400B-8EAB-1EF0788242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24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91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87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84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73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36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7B41B-1D2F-4673-8240-6F95F7596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7AB2DA-A8F6-4E53-A108-B5000833A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91821B-1F54-4DD0-B523-678BC6B6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8E3781-4F0C-4C8F-B8DD-91F6B2E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4E74A3-0DBD-47EE-8446-FBBFE981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24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A801B-7523-48A6-9E76-D619AA5D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91733FC-AC91-4C26-8887-9E9322782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3844EB-9194-4C14-A740-D257F10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FA51FC-ADFF-4C6B-89A8-C58313D3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05FAB2-4FAE-4294-8CFE-F00299BE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8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83B214E-6248-4A4C-96BC-4A0C6A7B0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E143B7B-A6D0-4BA6-B8A8-DCCBA2730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459141-1D11-4177-BCF4-8ADB8569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EDF385-6778-4255-A3E0-9322137B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9653F7-200F-400A-AD9B-9097EC02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8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F9F38-EF45-4277-863C-C1A4C1F6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B2FF81-C210-488F-A9BA-F4FB13AE4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4008F1-A342-443F-A281-C7E2FA6B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9BD9CE-D6FD-4B0B-A146-225C8FF6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90E8EF-2532-4B14-A8E3-EC78B8DE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21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F71DC1-CD25-4A6C-8DD7-52808E92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4F2178-F133-4A66-9E72-B16C590C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C2858D-A473-4409-AD01-E679025D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923E0E-9669-464C-BDC1-6165C64D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B84933-50FB-4B55-B6DE-25A3383D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5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7843AC-E522-4626-AD87-F01B9BB7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C67B4A-CCA7-4A68-B1E3-2DA45FF4B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E955DF-93F3-48D8-AA74-18DF75BFE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EA413C-1A34-49B2-86EB-718A791B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1A2F70-C3B4-477C-8B1A-089C1B8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A6C3EC-C337-4719-9E36-46BD6261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20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88116-2C23-4635-B90E-CE90A1AE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329B6-EE46-4C58-9E1E-7614A00B2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258EC5-4A54-4DB7-B1B0-63AAFF73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1DDE7AC-66C0-41F1-8D94-735BC2284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A7A90D-6424-454E-81DC-99370D069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41D218-14D2-427F-B7F3-FD87B041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2F92FAE-4AEC-477A-8AF4-C672A7F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75E9B94-654B-43F1-BEFB-B6D234DF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46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E3277-B8A1-41B0-B621-5197B5BB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BFA10C-C122-4201-A3C7-08434E66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C5824C-15E4-4F39-AF02-450EDC28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0B4B03-F84D-4FA3-B3F3-7346A1B6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23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F4EF0E2-1271-413E-ABBE-CFF80C48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62A7589-C4A0-4249-B9EF-7C56EF7B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C79DC7-6D57-4B05-A0A3-75DDD1FE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5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7D9199-12C0-4D29-A381-D54770D8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3E5A13-C083-4AA6-880A-8EEFC7C09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57F437-F852-42B4-BBC8-712149539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93CE2D-57F1-40EE-B583-5C865F0A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636959-31EE-4AE1-937A-B8E5A936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110CAC-80A0-41F3-995F-BB3EEF4F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853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680E5-FABB-4816-BA79-8E5B0A22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BA678-9401-45D5-9E8E-C35516705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62F2CB-455F-4E8A-ABCE-0D9092C05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7A6565-3112-4DEE-810D-A102E6FE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1E2272-FB81-4DF9-B981-9B122FE8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A82FB4-579C-49E9-A9F1-46BA031C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5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5C9C84-A71B-4CC6-9B4D-AF4EB6BB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C85D04-A170-4C92-9311-81F6F080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7AA854-CA97-4272-B844-6DC3AF336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53D9-6893-4AD7-92AA-B79A0C30B6CE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29B8BA-6F86-4846-97C5-8618F2344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CBD3B1-632C-4DD0-B7E3-5C618CFA2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73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4DB2E8-7EFE-4217-9BF5-624850C6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Munskänkarna Ljungskile Vintips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100F6C-592F-458A-A30F-2ADCDE0A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1719871"/>
            <a:ext cx="10429568" cy="56612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Presentation av lotteri vinerna  27 september 2023   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A6FA8E0-CA3F-4939-965C-06B080A2A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87231"/>
              </p:ext>
            </p:extLst>
          </p:nvPr>
        </p:nvGraphicFramePr>
        <p:xfrm>
          <a:off x="352424" y="2286000"/>
          <a:ext cx="11487151" cy="2339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7000">
                  <a:extLst>
                    <a:ext uri="{9D8B030D-6E8A-4147-A177-3AD203B41FA5}">
                      <a16:colId xmlns:a16="http://schemas.microsoft.com/office/drawing/2014/main" val="3486464246"/>
                    </a:ext>
                  </a:extLst>
                </a:gridCol>
                <a:gridCol w="1293113">
                  <a:extLst>
                    <a:ext uri="{9D8B030D-6E8A-4147-A177-3AD203B41FA5}">
                      <a16:colId xmlns:a16="http://schemas.microsoft.com/office/drawing/2014/main" val="3875140790"/>
                    </a:ext>
                  </a:extLst>
                </a:gridCol>
                <a:gridCol w="2226268">
                  <a:extLst>
                    <a:ext uri="{9D8B030D-6E8A-4147-A177-3AD203B41FA5}">
                      <a16:colId xmlns:a16="http://schemas.microsoft.com/office/drawing/2014/main" val="1251212419"/>
                    </a:ext>
                  </a:extLst>
                </a:gridCol>
                <a:gridCol w="528147">
                  <a:extLst>
                    <a:ext uri="{9D8B030D-6E8A-4147-A177-3AD203B41FA5}">
                      <a16:colId xmlns:a16="http://schemas.microsoft.com/office/drawing/2014/main" val="417999321"/>
                    </a:ext>
                  </a:extLst>
                </a:gridCol>
                <a:gridCol w="4109196">
                  <a:extLst>
                    <a:ext uri="{9D8B030D-6E8A-4147-A177-3AD203B41FA5}">
                      <a16:colId xmlns:a16="http://schemas.microsoft.com/office/drawing/2014/main" val="1860863864"/>
                    </a:ext>
                  </a:extLst>
                </a:gridCol>
                <a:gridCol w="733427">
                  <a:extLst>
                    <a:ext uri="{9D8B030D-6E8A-4147-A177-3AD203B41FA5}">
                      <a16:colId xmlns:a16="http://schemas.microsoft.com/office/drawing/2014/main" val="3600916106"/>
                    </a:ext>
                  </a:extLst>
                </a:gridCol>
              </a:tblGrid>
              <a:tr h="508456">
                <a:tc>
                  <a:txBody>
                    <a:bodyPr/>
                    <a:lstStyle/>
                    <a:p>
                      <a:pPr algn="just" fontAlgn="b"/>
                      <a:r>
                        <a:rPr lang="sv-SE" sz="1400" u="none" strike="noStrike" dirty="0">
                          <a:effectLst/>
                        </a:rPr>
                        <a:t>Namn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err="1">
                          <a:effectLst/>
                        </a:rPr>
                        <a:t>Systemb</a:t>
                      </a:r>
                      <a:r>
                        <a:rPr lang="sv-SE" sz="1400" u="none" strike="noStrike" dirty="0">
                          <a:effectLst/>
                        </a:rPr>
                        <a:t>. nr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Land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År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Druva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u="none" strike="noStrike" dirty="0">
                          <a:effectLst/>
                        </a:rPr>
                        <a:t>Pris sek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/>
                </a:tc>
                <a:extLst>
                  <a:ext uri="{0D108BD9-81ED-4DB2-BD59-A6C34878D82A}">
                    <a16:rowId xmlns:a16="http://schemas.microsoft.com/office/drawing/2014/main" val="1072866967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Barbera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d’Alba</a:t>
                      </a:r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Busije</a:t>
                      </a:r>
                      <a:endParaRPr lang="sv-SE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75722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Barbera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81166789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Casa</a:t>
                      </a:r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Marrone</a:t>
                      </a:r>
                      <a:r>
                        <a:rPr lang="sv-SE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Gran </a:t>
                      </a:r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Marrone</a:t>
                      </a:r>
                      <a:endParaRPr lang="sv-SE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76686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Primitivo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451803521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Fontanafredda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Ebbio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Lange </a:t>
                      </a: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Nebbiolo</a:t>
                      </a:r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</a:rPr>
                        <a:t> 23300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Nebiolo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471367387"/>
                  </a:ext>
                </a:extLst>
              </a:tr>
              <a:tr h="328220">
                <a:tc>
                  <a:txBody>
                    <a:bodyPr/>
                    <a:lstStyle/>
                    <a:p>
                      <a:pPr algn="l"/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Winkl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Sauvignon</a:t>
                      </a:r>
                      <a:endParaRPr lang="de-D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2799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Sauvignion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Blanc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699755186"/>
                  </a:ext>
                </a:extLst>
              </a:tr>
              <a:tr h="248442">
                <a:tc>
                  <a:txBody>
                    <a:bodyPr/>
                    <a:lstStyle/>
                    <a:p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Franz Haas </a:t>
                      </a: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Pinot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Nero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2799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Pino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Nero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81686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0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9DABC08-C4A2-B451-B114-6713D24DA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0" y="1547323"/>
            <a:ext cx="1324660" cy="506592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1D36AA1-1C44-5A10-EB3D-E0BD065C3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086" y="1377858"/>
            <a:ext cx="1577477" cy="523539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4FE4E00-49EB-E93B-D7A1-AEB76FFF9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721" y="1540971"/>
            <a:ext cx="1664351" cy="502846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DDA91D39-FB44-C926-0DBC-295FDA43B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1419" y="1393100"/>
            <a:ext cx="1394581" cy="5220152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DB278256-6030-B4CF-251E-06777D633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5793" y="1377858"/>
            <a:ext cx="1797948" cy="51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2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32500" lnSpcReduction="20000"/>
          </a:bodyPr>
          <a:lstStyle/>
          <a:p>
            <a:r>
              <a:rPr lang="sv-SE" sz="8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Barbera </a:t>
            </a:r>
            <a:r>
              <a:rPr lang="sv-SE" sz="80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d’Alba</a:t>
            </a:r>
            <a:endParaRPr lang="sv-SE" sz="6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1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6F636A5-BE62-CEA6-8222-E07AD08DF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52" y="1881953"/>
            <a:ext cx="1267797" cy="484846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1B3855A6-3A12-01B9-A7E5-9AD418E0A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037" y="735172"/>
            <a:ext cx="4591617" cy="2263336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7FAA47D-277F-BC52-39C3-94E871D63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321" y="735173"/>
            <a:ext cx="4701947" cy="3112928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3FF37E5B-023F-AF7F-5E91-BCE28B426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7940" y="3097194"/>
            <a:ext cx="4591617" cy="3561932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BFA7DECD-5D06-49F3-F27A-4EE389188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8321" y="3848101"/>
            <a:ext cx="4846740" cy="1539373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3BAEA67D-8F45-534C-B607-16D5842187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9557" y="5523265"/>
            <a:ext cx="3817951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92500" lnSpcReduction="20000"/>
          </a:bodyPr>
          <a:lstStyle/>
          <a:p>
            <a:r>
              <a:rPr lang="sv-SE" sz="3200" dirty="0" err="1"/>
              <a:t>Casa</a:t>
            </a:r>
            <a:r>
              <a:rPr lang="sv-SE" sz="3200" dirty="0"/>
              <a:t> </a:t>
            </a:r>
            <a:r>
              <a:rPr lang="sv-SE" sz="3200" dirty="0" err="1"/>
              <a:t>Marrone</a:t>
            </a:r>
            <a:endParaRPr lang="sv-SE" sz="18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/>
            <a:endParaRPr lang="sv-SE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35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4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2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949F751-9F62-5985-AE66-4146EFE88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2328"/>
            <a:ext cx="1577477" cy="523539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A4D87FD-B9AB-83FF-7972-FE3657214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517" y="910263"/>
            <a:ext cx="4264254" cy="219556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7C1BF92-2445-A07D-AF52-1D78B78CF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871" y="3247299"/>
            <a:ext cx="4263900" cy="3253684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3C9E38C-2873-2E59-4FBA-D5CAD6774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811" y="910263"/>
            <a:ext cx="4892464" cy="3014037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72CC3EC3-3B60-EEE8-0AA8-B401F682DA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641" y="4065776"/>
            <a:ext cx="3749365" cy="1272650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3BCE692C-7936-14AF-79E2-AA6A1F2F76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2882" y="5479902"/>
            <a:ext cx="3718882" cy="8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1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47500" lnSpcReduction="20000"/>
          </a:bodyPr>
          <a:lstStyle/>
          <a:p>
            <a:pPr algn="l" fontAlgn="b"/>
            <a:r>
              <a:rPr lang="sv-SE" sz="6600" b="0" i="0" dirty="0">
                <a:solidFill>
                  <a:srgbClr val="2D2926"/>
                </a:solidFill>
                <a:effectLst/>
                <a:latin typeface="MonopolWebText-Regular"/>
              </a:rPr>
              <a:t>                 </a:t>
            </a:r>
            <a:r>
              <a:rPr lang="sv-SE" sz="66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Fontanafredda</a:t>
            </a:r>
            <a:r>
              <a:rPr lang="sv-SE" sz="66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66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Ebbiolo</a:t>
            </a:r>
            <a:endParaRPr lang="it-IT" sz="66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"/>
            <a:endParaRPr lang="sv-SE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3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E37911F-B701-9AB7-2A05-023F51DBC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9" y="1340912"/>
            <a:ext cx="1394581" cy="522015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7D926E0-D3C8-6B1C-7478-3ACB7940A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005" y="960815"/>
            <a:ext cx="4705595" cy="233192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7436392-A753-0F21-B821-179302B93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006" y="3333714"/>
            <a:ext cx="4705594" cy="3419511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94B861C8-0669-FDFE-14B5-81A10557A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232" y="941764"/>
            <a:ext cx="4900085" cy="3887412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D032778-2A7F-B1F5-BD5C-1ABCA4E498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8231" y="4829177"/>
            <a:ext cx="3821643" cy="866774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F1A92E4B-5A06-44F7-CD5C-5DE05EB634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8231" y="5890176"/>
            <a:ext cx="3604572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8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92500" lnSpcReduction="10000"/>
          </a:bodyPr>
          <a:lstStyle/>
          <a:p>
            <a:r>
              <a:rPr lang="sv-SE" sz="2800" dirty="0" err="1"/>
              <a:t>Winkl</a:t>
            </a:r>
            <a:endParaRPr lang="de-DE" sz="3600" b="0" i="0" dirty="0">
              <a:solidFill>
                <a:srgbClr val="2D2926"/>
              </a:solidFill>
              <a:effectLst/>
              <a:latin typeface="MonopolWebText-Regular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812634" y="692719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4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DC46DE6-CD91-10A4-F92D-2F7D3A2A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99" y="1645732"/>
            <a:ext cx="1432684" cy="432853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23028B1-430F-3636-5135-1050FA34C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296" y="1182535"/>
            <a:ext cx="4633179" cy="223285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98DCBCB-7D78-DDF5-72F4-3F4506CC1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296" y="3623336"/>
            <a:ext cx="4633179" cy="323466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32D928D-419D-DE27-7C40-E9E3372B6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688" y="1182535"/>
            <a:ext cx="4854361" cy="3234664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E94864E5-46EA-E129-4CB6-75AAA4EEE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688" y="4417199"/>
            <a:ext cx="4778154" cy="115492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9AEEB529-F2B7-4F42-5572-ABE95FE41A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7475" y="5675465"/>
            <a:ext cx="4397121" cy="6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5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40000" lnSpcReduction="20000"/>
          </a:bodyPr>
          <a:lstStyle/>
          <a:p>
            <a:r>
              <a:rPr lang="sv-SE" sz="66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Franz Haas </a:t>
            </a:r>
            <a:r>
              <a:rPr lang="sv-SE" sz="66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Pinot</a:t>
            </a:r>
            <a:r>
              <a:rPr lang="sv-SE" sz="66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Nero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CBF8D4B-838D-7379-4396-F8D893FD0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627" y="1330185"/>
            <a:ext cx="1828958" cy="528111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C199FE6-FB7F-BC39-D0CD-69255CBB8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6" y="1421749"/>
            <a:ext cx="5467349" cy="230143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B116D3-8253-FF0F-9D16-B8829A3B3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331" y="3790918"/>
            <a:ext cx="5480194" cy="72396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B9D88E-0121-D0BD-F196-7DDFE8673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369" y="1455618"/>
            <a:ext cx="4918219" cy="18442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597C4775-C00D-0E7B-A881-4B4EFA079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8330" y="4720648"/>
            <a:ext cx="10278644" cy="18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15542</TotalTime>
  <Words>100</Words>
  <Application>Microsoft Office PowerPoint</Application>
  <PresentationFormat>Bredbild</PresentationFormat>
  <Paragraphs>54</Paragraphs>
  <Slides>7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MonopolWebText-Regular</vt:lpstr>
      <vt:lpstr>Office-tema</vt:lpstr>
      <vt:lpstr>Munskänkarna Ljungskile Vintips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Wallenius</dc:creator>
  <cp:lastModifiedBy>Hans Wallenius</cp:lastModifiedBy>
  <cp:revision>66</cp:revision>
  <cp:lastPrinted>2023-04-27T13:06:16Z</cp:lastPrinted>
  <dcterms:created xsi:type="dcterms:W3CDTF">2020-09-16T09:13:19Z</dcterms:created>
  <dcterms:modified xsi:type="dcterms:W3CDTF">2023-10-10T20:12:34Z</dcterms:modified>
</cp:coreProperties>
</file>