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4" r:id="rId3"/>
    <p:sldId id="271" r:id="rId4"/>
    <p:sldId id="273" r:id="rId5"/>
    <p:sldId id="265" r:id="rId6"/>
    <p:sldId id="288" r:id="rId7"/>
    <p:sldId id="267" r:id="rId8"/>
    <p:sldId id="283" r:id="rId9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4956" autoAdjust="0"/>
  </p:normalViewPr>
  <p:slideViewPr>
    <p:cSldViewPr snapToGrid="0">
      <p:cViewPr varScale="1">
        <p:scale>
          <a:sx n="72" d="100"/>
          <a:sy n="72" d="100"/>
        </p:scale>
        <p:origin x="10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Wallenius" userId="b464c349e65f9a22" providerId="LiveId" clId="{F0AEBB46-9739-484D-8312-EA429393B1B3}"/>
    <pc:docChg chg="undo custSel delSld modSld sldOrd">
      <pc:chgData name="Hans Wallenius" userId="b464c349e65f9a22" providerId="LiveId" clId="{F0AEBB46-9739-484D-8312-EA429393B1B3}" dt="2024-02-27T18:47:25.481" v="549"/>
      <pc:docMkLst>
        <pc:docMk/>
      </pc:docMkLst>
      <pc:sldChg chg="addSp delSp modSp mod">
        <pc:chgData name="Hans Wallenius" userId="b464c349e65f9a22" providerId="LiveId" clId="{F0AEBB46-9739-484D-8312-EA429393B1B3}" dt="2024-02-27T18:25:52.972" v="269" actId="478"/>
        <pc:sldMkLst>
          <pc:docMk/>
          <pc:sldMk cId="4265986750" sldId="265"/>
        </pc:sldMkLst>
        <pc:spChg chg="mod">
          <ac:chgData name="Hans Wallenius" userId="b464c349e65f9a22" providerId="LiveId" clId="{F0AEBB46-9739-484D-8312-EA429393B1B3}" dt="2024-02-27T18:24:12.113" v="251" actId="20577"/>
          <ac:spMkLst>
            <pc:docMk/>
            <pc:sldMk cId="4265986750" sldId="265"/>
            <ac:spMk id="3" creationId="{08653CB1-4F32-4A5A-A8AF-8192CE339451}"/>
          </ac:spMkLst>
        </pc:spChg>
        <pc:picChg chg="del">
          <ac:chgData name="Hans Wallenius" userId="b464c349e65f9a22" providerId="LiveId" clId="{F0AEBB46-9739-484D-8312-EA429393B1B3}" dt="2024-02-27T18:23:46.798" v="243" actId="478"/>
          <ac:picMkLst>
            <pc:docMk/>
            <pc:sldMk cId="4265986750" sldId="265"/>
            <ac:picMk id="5" creationId="{E03C1D4D-1521-6967-E059-C1A27D605EA5}"/>
          </ac:picMkLst>
        </pc:picChg>
        <pc:picChg chg="add mod">
          <ac:chgData name="Hans Wallenius" userId="b464c349e65f9a22" providerId="LiveId" clId="{F0AEBB46-9739-484D-8312-EA429393B1B3}" dt="2024-02-27T18:23:56.027" v="245" actId="1076"/>
          <ac:picMkLst>
            <pc:docMk/>
            <pc:sldMk cId="4265986750" sldId="265"/>
            <ac:picMk id="6" creationId="{660660B0-2A09-9BAE-EB03-B97B03CDB095}"/>
          </ac:picMkLst>
        </pc:picChg>
        <pc:picChg chg="del">
          <ac:chgData name="Hans Wallenius" userId="b464c349e65f9a22" providerId="LiveId" clId="{F0AEBB46-9739-484D-8312-EA429393B1B3}" dt="2024-02-27T18:24:39.181" v="252" actId="478"/>
          <ac:picMkLst>
            <pc:docMk/>
            <pc:sldMk cId="4265986750" sldId="265"/>
            <ac:picMk id="8" creationId="{27CBE7DC-61B8-28A8-10E7-3A240B35F861}"/>
          </ac:picMkLst>
        </pc:picChg>
        <pc:picChg chg="add mod">
          <ac:chgData name="Hans Wallenius" userId="b464c349e65f9a22" providerId="LiveId" clId="{F0AEBB46-9739-484D-8312-EA429393B1B3}" dt="2024-02-27T18:25:01.724" v="260" actId="14100"/>
          <ac:picMkLst>
            <pc:docMk/>
            <pc:sldMk cId="4265986750" sldId="265"/>
            <ac:picMk id="9" creationId="{F3BE1543-EF60-E44E-B29E-12796F6273EE}"/>
          </ac:picMkLst>
        </pc:picChg>
        <pc:picChg chg="del mod">
          <ac:chgData name="Hans Wallenius" userId="b464c349e65f9a22" providerId="LiveId" clId="{F0AEBB46-9739-484D-8312-EA429393B1B3}" dt="2024-02-27T18:24:41.425" v="254" actId="478"/>
          <ac:picMkLst>
            <pc:docMk/>
            <pc:sldMk cId="4265986750" sldId="265"/>
            <ac:picMk id="11" creationId="{9CBDA22C-89D0-9341-0458-6D181F1A7A32}"/>
          </ac:picMkLst>
        </pc:picChg>
        <pc:picChg chg="add mod">
          <ac:chgData name="Hans Wallenius" userId="b464c349e65f9a22" providerId="LiveId" clId="{F0AEBB46-9739-484D-8312-EA429393B1B3}" dt="2024-02-27T18:25:45.863" v="266" actId="1076"/>
          <ac:picMkLst>
            <pc:docMk/>
            <pc:sldMk cId="4265986750" sldId="265"/>
            <ac:picMk id="12" creationId="{566197DA-2C8E-B98B-F748-DEA0642A043C}"/>
          </ac:picMkLst>
        </pc:picChg>
        <pc:picChg chg="del">
          <ac:chgData name="Hans Wallenius" userId="b464c349e65f9a22" providerId="LiveId" clId="{F0AEBB46-9739-484D-8312-EA429393B1B3}" dt="2024-02-27T18:25:32.582" v="261" actId="478"/>
          <ac:picMkLst>
            <pc:docMk/>
            <pc:sldMk cId="4265986750" sldId="265"/>
            <ac:picMk id="14" creationId="{B27E8F83-DEC4-2214-C5BB-B906E5D7B1FA}"/>
          </ac:picMkLst>
        </pc:picChg>
        <pc:picChg chg="del">
          <ac:chgData name="Hans Wallenius" userId="b464c349e65f9a22" providerId="LiveId" clId="{F0AEBB46-9739-484D-8312-EA429393B1B3}" dt="2024-02-27T18:25:48.882" v="267" actId="478"/>
          <ac:picMkLst>
            <pc:docMk/>
            <pc:sldMk cId="4265986750" sldId="265"/>
            <ac:picMk id="17" creationId="{9B6E746C-8A06-43D5-A1B9-9827994D6507}"/>
          </ac:picMkLst>
        </pc:picChg>
        <pc:picChg chg="del">
          <ac:chgData name="Hans Wallenius" userId="b464c349e65f9a22" providerId="LiveId" clId="{F0AEBB46-9739-484D-8312-EA429393B1B3}" dt="2024-02-27T18:25:50.404" v="268" actId="478"/>
          <ac:picMkLst>
            <pc:docMk/>
            <pc:sldMk cId="4265986750" sldId="265"/>
            <ac:picMk id="20" creationId="{49179477-4170-11E4-5B74-7BF18A86DF22}"/>
          </ac:picMkLst>
        </pc:picChg>
        <pc:picChg chg="del">
          <ac:chgData name="Hans Wallenius" userId="b464c349e65f9a22" providerId="LiveId" clId="{F0AEBB46-9739-484D-8312-EA429393B1B3}" dt="2024-02-27T18:25:52.972" v="269" actId="478"/>
          <ac:picMkLst>
            <pc:docMk/>
            <pc:sldMk cId="4265986750" sldId="265"/>
            <ac:picMk id="23" creationId="{A3A57C1D-EA9B-67A4-49A3-990D82D6C6CC}"/>
          </ac:picMkLst>
        </pc:picChg>
      </pc:sldChg>
      <pc:sldChg chg="addSp delSp modSp mod">
        <pc:chgData name="Hans Wallenius" userId="b464c349e65f9a22" providerId="LiveId" clId="{F0AEBB46-9739-484D-8312-EA429393B1B3}" dt="2024-02-27T18:37:31.289" v="363" actId="14100"/>
        <pc:sldMkLst>
          <pc:docMk/>
          <pc:sldMk cId="737914169" sldId="267"/>
        </pc:sldMkLst>
        <pc:spChg chg="mod">
          <ac:chgData name="Hans Wallenius" userId="b464c349e65f9a22" providerId="LiveId" clId="{F0AEBB46-9739-484D-8312-EA429393B1B3}" dt="2024-02-27T18:33:32.326" v="330" actId="20577"/>
          <ac:spMkLst>
            <pc:docMk/>
            <pc:sldMk cId="737914169" sldId="267"/>
            <ac:spMk id="3" creationId="{08653CB1-4F32-4A5A-A8AF-8192CE339451}"/>
          </ac:spMkLst>
        </pc:spChg>
        <pc:picChg chg="add mod">
          <ac:chgData name="Hans Wallenius" userId="b464c349e65f9a22" providerId="LiveId" clId="{F0AEBB46-9739-484D-8312-EA429393B1B3}" dt="2024-02-27T18:33:21.450" v="325" actId="14100"/>
          <ac:picMkLst>
            <pc:docMk/>
            <pc:sldMk cId="737914169" sldId="267"/>
            <ac:picMk id="5" creationId="{91312EF0-71C5-6CD1-CFCB-89D7595F7B35}"/>
          </ac:picMkLst>
        </pc:picChg>
        <pc:picChg chg="del">
          <ac:chgData name="Hans Wallenius" userId="b464c349e65f9a22" providerId="LiveId" clId="{F0AEBB46-9739-484D-8312-EA429393B1B3}" dt="2024-02-27T18:33:12.342" v="322" actId="478"/>
          <ac:picMkLst>
            <pc:docMk/>
            <pc:sldMk cId="737914169" sldId="267"/>
            <ac:picMk id="6" creationId="{2ECDF30B-DB8B-9563-83AC-31B4D412D615}"/>
          </ac:picMkLst>
        </pc:picChg>
        <pc:picChg chg="del">
          <ac:chgData name="Hans Wallenius" userId="b464c349e65f9a22" providerId="LiveId" clId="{F0AEBB46-9739-484D-8312-EA429393B1B3}" dt="2024-02-27T18:33:39.132" v="331" actId="478"/>
          <ac:picMkLst>
            <pc:docMk/>
            <pc:sldMk cId="737914169" sldId="267"/>
            <ac:picMk id="8" creationId="{C45EED7B-6EFB-CA8B-C8FA-763F3F76B69D}"/>
          </ac:picMkLst>
        </pc:picChg>
        <pc:picChg chg="add mod">
          <ac:chgData name="Hans Wallenius" userId="b464c349e65f9a22" providerId="LiveId" clId="{F0AEBB46-9739-484D-8312-EA429393B1B3}" dt="2024-02-27T18:34:06.441" v="333" actId="1076"/>
          <ac:picMkLst>
            <pc:docMk/>
            <pc:sldMk cId="737914169" sldId="267"/>
            <ac:picMk id="9" creationId="{38A8D35E-7264-8E89-E691-F774CB6EA678}"/>
          </ac:picMkLst>
        </pc:picChg>
        <pc:picChg chg="del mod">
          <ac:chgData name="Hans Wallenius" userId="b464c349e65f9a22" providerId="LiveId" clId="{F0AEBB46-9739-484D-8312-EA429393B1B3}" dt="2024-02-27T18:34:50.897" v="336" actId="478"/>
          <ac:picMkLst>
            <pc:docMk/>
            <pc:sldMk cId="737914169" sldId="267"/>
            <ac:picMk id="10" creationId="{81427A0D-7232-CFC1-562C-9EC15C1819D0}"/>
          </ac:picMkLst>
        </pc:picChg>
        <pc:picChg chg="add mod">
          <ac:chgData name="Hans Wallenius" userId="b464c349e65f9a22" providerId="LiveId" clId="{F0AEBB46-9739-484D-8312-EA429393B1B3}" dt="2024-02-27T18:35:02.898" v="340" actId="14100"/>
          <ac:picMkLst>
            <pc:docMk/>
            <pc:sldMk cId="737914169" sldId="267"/>
            <ac:picMk id="12" creationId="{6C50FC9F-B5EF-9C21-DE3C-CBC62095534C}"/>
          </ac:picMkLst>
        </pc:picChg>
        <pc:picChg chg="del mod">
          <ac:chgData name="Hans Wallenius" userId="b464c349e65f9a22" providerId="LiveId" clId="{F0AEBB46-9739-484D-8312-EA429393B1B3}" dt="2024-02-27T18:35:12.500" v="342" actId="478"/>
          <ac:picMkLst>
            <pc:docMk/>
            <pc:sldMk cId="737914169" sldId="267"/>
            <ac:picMk id="13" creationId="{FF4E4B9A-3534-345A-C83E-3661B24FE931}"/>
          </ac:picMkLst>
        </pc:picChg>
        <pc:picChg chg="add mod">
          <ac:chgData name="Hans Wallenius" userId="b464c349e65f9a22" providerId="LiveId" clId="{F0AEBB46-9739-484D-8312-EA429393B1B3}" dt="2024-02-27T18:37:19.919" v="359" actId="1076"/>
          <ac:picMkLst>
            <pc:docMk/>
            <pc:sldMk cId="737914169" sldId="267"/>
            <ac:picMk id="15" creationId="{90C6A8F5-326C-CE6B-9B2F-62564FE94A0D}"/>
          </ac:picMkLst>
        </pc:picChg>
        <pc:picChg chg="del">
          <ac:chgData name="Hans Wallenius" userId="b464c349e65f9a22" providerId="LiveId" clId="{F0AEBB46-9739-484D-8312-EA429393B1B3}" dt="2024-02-27T18:35:13.298" v="343" actId="478"/>
          <ac:picMkLst>
            <pc:docMk/>
            <pc:sldMk cId="737914169" sldId="267"/>
            <ac:picMk id="16" creationId="{8328E517-9E79-FFA9-5FD2-5B1843FF3ACD}"/>
          </ac:picMkLst>
        </pc:picChg>
        <pc:picChg chg="add mod">
          <ac:chgData name="Hans Wallenius" userId="b464c349e65f9a22" providerId="LiveId" clId="{F0AEBB46-9739-484D-8312-EA429393B1B3}" dt="2024-02-27T18:37:23.993" v="360" actId="1076"/>
          <ac:picMkLst>
            <pc:docMk/>
            <pc:sldMk cId="737914169" sldId="267"/>
            <ac:picMk id="18" creationId="{A3BCB118-386A-6921-D537-9A6750B4DD96}"/>
          </ac:picMkLst>
        </pc:picChg>
        <pc:picChg chg="del">
          <ac:chgData name="Hans Wallenius" userId="b464c349e65f9a22" providerId="LiveId" clId="{F0AEBB46-9739-484D-8312-EA429393B1B3}" dt="2024-02-27T18:35:14.856" v="344" actId="478"/>
          <ac:picMkLst>
            <pc:docMk/>
            <pc:sldMk cId="737914169" sldId="267"/>
            <ac:picMk id="19" creationId="{91D69142-2B6F-02A2-66F5-A34FA7AADB42}"/>
          </ac:picMkLst>
        </pc:picChg>
        <pc:picChg chg="add mod">
          <ac:chgData name="Hans Wallenius" userId="b464c349e65f9a22" providerId="LiveId" clId="{F0AEBB46-9739-484D-8312-EA429393B1B3}" dt="2024-02-27T18:37:31.289" v="363" actId="14100"/>
          <ac:picMkLst>
            <pc:docMk/>
            <pc:sldMk cId="737914169" sldId="267"/>
            <ac:picMk id="21" creationId="{70C22184-2772-A563-2723-48C9B084F95B}"/>
          </ac:picMkLst>
        </pc:picChg>
      </pc:sldChg>
      <pc:sldChg chg="addSp delSp modSp mod">
        <pc:chgData name="Hans Wallenius" userId="b464c349e65f9a22" providerId="LiveId" clId="{F0AEBB46-9739-484D-8312-EA429393B1B3}" dt="2024-02-27T18:18:24.738" v="204" actId="478"/>
        <pc:sldMkLst>
          <pc:docMk/>
          <pc:sldMk cId="1354426820" sldId="271"/>
        </pc:sldMkLst>
        <pc:spChg chg="mod">
          <ac:chgData name="Hans Wallenius" userId="b464c349e65f9a22" providerId="LiveId" clId="{F0AEBB46-9739-484D-8312-EA429393B1B3}" dt="2024-02-27T18:15:19.331" v="191" actId="20577"/>
          <ac:spMkLst>
            <pc:docMk/>
            <pc:sldMk cId="1354426820" sldId="271"/>
            <ac:spMk id="3" creationId="{08653CB1-4F32-4A5A-A8AF-8192CE339451}"/>
          </ac:spMkLst>
        </pc:spChg>
        <pc:picChg chg="add mod">
          <ac:chgData name="Hans Wallenius" userId="b464c349e65f9a22" providerId="LiveId" clId="{F0AEBB46-9739-484D-8312-EA429393B1B3}" dt="2024-02-27T18:14:44.578" v="161" actId="14100"/>
          <ac:picMkLst>
            <pc:docMk/>
            <pc:sldMk cId="1354426820" sldId="271"/>
            <ac:picMk id="5" creationId="{EE237DF9-400C-C32B-714E-262A7847C558}"/>
          </ac:picMkLst>
        </pc:picChg>
        <pc:picChg chg="del">
          <ac:chgData name="Hans Wallenius" userId="b464c349e65f9a22" providerId="LiveId" clId="{F0AEBB46-9739-484D-8312-EA429393B1B3}" dt="2024-02-27T18:14:34.313" v="158" actId="478"/>
          <ac:picMkLst>
            <pc:docMk/>
            <pc:sldMk cId="1354426820" sldId="271"/>
            <ac:picMk id="6" creationId="{F09544BC-F647-A5F8-BFD2-5CF9D10DEE32}"/>
          </ac:picMkLst>
        </pc:picChg>
        <pc:picChg chg="del">
          <ac:chgData name="Hans Wallenius" userId="b464c349e65f9a22" providerId="LiveId" clId="{F0AEBB46-9739-484D-8312-EA429393B1B3}" dt="2024-02-27T18:16:08.079" v="192" actId="478"/>
          <ac:picMkLst>
            <pc:docMk/>
            <pc:sldMk cId="1354426820" sldId="271"/>
            <ac:picMk id="8" creationId="{CC6A5510-98B9-A924-4C19-B6EE92EDAD34}"/>
          </ac:picMkLst>
        </pc:picChg>
        <pc:picChg chg="add mod">
          <ac:chgData name="Hans Wallenius" userId="b464c349e65f9a22" providerId="LiveId" clId="{F0AEBB46-9739-484D-8312-EA429393B1B3}" dt="2024-02-27T18:16:19.004" v="195" actId="14100"/>
          <ac:picMkLst>
            <pc:docMk/>
            <pc:sldMk cId="1354426820" sldId="271"/>
            <ac:picMk id="9" creationId="{0AEF0E5D-ABF9-15CD-304A-3132751D1172}"/>
          </ac:picMkLst>
        </pc:picChg>
        <pc:picChg chg="del">
          <ac:chgData name="Hans Wallenius" userId="b464c349e65f9a22" providerId="LiveId" clId="{F0AEBB46-9739-484D-8312-EA429393B1B3}" dt="2024-02-27T18:17:00.190" v="196" actId="478"/>
          <ac:picMkLst>
            <pc:docMk/>
            <pc:sldMk cId="1354426820" sldId="271"/>
            <ac:picMk id="11" creationId="{11E9E2FC-7718-2274-C395-F2761CCCC5EC}"/>
          </ac:picMkLst>
        </pc:picChg>
        <pc:picChg chg="add mod">
          <ac:chgData name="Hans Wallenius" userId="b464c349e65f9a22" providerId="LiveId" clId="{F0AEBB46-9739-484D-8312-EA429393B1B3}" dt="2024-02-27T18:17:08.034" v="199" actId="14100"/>
          <ac:picMkLst>
            <pc:docMk/>
            <pc:sldMk cId="1354426820" sldId="271"/>
            <ac:picMk id="12" creationId="{25581803-EA52-08ED-3F28-70161C2669C6}"/>
          </ac:picMkLst>
        </pc:picChg>
        <pc:picChg chg="del">
          <ac:chgData name="Hans Wallenius" userId="b464c349e65f9a22" providerId="LiveId" clId="{F0AEBB46-9739-484D-8312-EA429393B1B3}" dt="2024-02-27T18:17:37.080" v="200" actId="478"/>
          <ac:picMkLst>
            <pc:docMk/>
            <pc:sldMk cId="1354426820" sldId="271"/>
            <ac:picMk id="14" creationId="{DF1526A0-36CD-276E-7E49-990E93C840CB}"/>
          </ac:picMkLst>
        </pc:picChg>
        <pc:picChg chg="add mod">
          <ac:chgData name="Hans Wallenius" userId="b464c349e65f9a22" providerId="LiveId" clId="{F0AEBB46-9739-484D-8312-EA429393B1B3}" dt="2024-02-27T18:17:45.764" v="203" actId="14100"/>
          <ac:picMkLst>
            <pc:docMk/>
            <pc:sldMk cId="1354426820" sldId="271"/>
            <ac:picMk id="15" creationId="{429C5EF5-9595-AEDE-A9E4-221440763A4D}"/>
          </ac:picMkLst>
        </pc:picChg>
        <pc:picChg chg="del">
          <ac:chgData name="Hans Wallenius" userId="b464c349e65f9a22" providerId="LiveId" clId="{F0AEBB46-9739-484D-8312-EA429393B1B3}" dt="2024-02-27T18:18:24.738" v="204" actId="478"/>
          <ac:picMkLst>
            <pc:docMk/>
            <pc:sldMk cId="1354426820" sldId="271"/>
            <ac:picMk id="17" creationId="{1EF425BC-FCBC-F796-8F22-A8D430701ACB}"/>
          </ac:picMkLst>
        </pc:picChg>
      </pc:sldChg>
      <pc:sldChg chg="addSp delSp modSp mod ord">
        <pc:chgData name="Hans Wallenius" userId="b464c349e65f9a22" providerId="LiveId" clId="{F0AEBB46-9739-484D-8312-EA429393B1B3}" dt="2024-02-27T18:22:21.447" v="240" actId="478"/>
        <pc:sldMkLst>
          <pc:docMk/>
          <pc:sldMk cId="1179918162" sldId="273"/>
        </pc:sldMkLst>
        <pc:spChg chg="mod">
          <ac:chgData name="Hans Wallenius" userId="b464c349e65f9a22" providerId="LiveId" clId="{F0AEBB46-9739-484D-8312-EA429393B1B3}" dt="2024-02-27T18:20:50.611" v="229" actId="20577"/>
          <ac:spMkLst>
            <pc:docMk/>
            <pc:sldMk cId="1179918162" sldId="273"/>
            <ac:spMk id="3" creationId="{08653CB1-4F32-4A5A-A8AF-8192CE339451}"/>
          </ac:spMkLst>
        </pc:spChg>
        <pc:picChg chg="add mod">
          <ac:chgData name="Hans Wallenius" userId="b464c349e65f9a22" providerId="LiveId" clId="{F0AEBB46-9739-484D-8312-EA429393B1B3}" dt="2024-02-27T18:19:49.898" v="215" actId="1076"/>
          <ac:picMkLst>
            <pc:docMk/>
            <pc:sldMk cId="1179918162" sldId="273"/>
            <ac:picMk id="5" creationId="{8C6B2AC4-103E-C07E-2234-4E62EF5442AD}"/>
          </ac:picMkLst>
        </pc:picChg>
        <pc:picChg chg="del mod">
          <ac:chgData name="Hans Wallenius" userId="b464c349e65f9a22" providerId="LiveId" clId="{F0AEBB46-9739-484D-8312-EA429393B1B3}" dt="2024-02-27T18:19:38.639" v="211" actId="478"/>
          <ac:picMkLst>
            <pc:docMk/>
            <pc:sldMk cId="1179918162" sldId="273"/>
            <ac:picMk id="6" creationId="{9F165289-8278-2CB3-C7F4-935B0461028B}"/>
          </ac:picMkLst>
        </pc:picChg>
        <pc:picChg chg="del">
          <ac:chgData name="Hans Wallenius" userId="b464c349e65f9a22" providerId="LiveId" clId="{F0AEBB46-9739-484D-8312-EA429393B1B3}" dt="2024-02-27T18:21:23.654" v="231" actId="478"/>
          <ac:picMkLst>
            <pc:docMk/>
            <pc:sldMk cId="1179918162" sldId="273"/>
            <ac:picMk id="8" creationId="{EBB5EE9C-2B10-3143-D8DE-A407722611E9}"/>
          </ac:picMkLst>
        </pc:picChg>
        <pc:picChg chg="add mod">
          <ac:chgData name="Hans Wallenius" userId="b464c349e65f9a22" providerId="LiveId" clId="{F0AEBB46-9739-484D-8312-EA429393B1B3}" dt="2024-02-27T18:21:43.452" v="235" actId="14100"/>
          <ac:picMkLst>
            <pc:docMk/>
            <pc:sldMk cId="1179918162" sldId="273"/>
            <ac:picMk id="9" creationId="{02339F6C-9C49-9201-66A8-7EFC3997CB50}"/>
          </ac:picMkLst>
        </pc:picChg>
        <pc:picChg chg="del">
          <ac:chgData name="Hans Wallenius" userId="b464c349e65f9a22" providerId="LiveId" clId="{F0AEBB46-9739-484D-8312-EA429393B1B3}" dt="2024-02-27T18:21:22.793" v="230" actId="478"/>
          <ac:picMkLst>
            <pc:docMk/>
            <pc:sldMk cId="1179918162" sldId="273"/>
            <ac:picMk id="11" creationId="{C4F753B7-7195-60D6-1AD1-C5EC610B8244}"/>
          </ac:picMkLst>
        </pc:picChg>
        <pc:picChg chg="add mod">
          <ac:chgData name="Hans Wallenius" userId="b464c349e65f9a22" providerId="LiveId" clId="{F0AEBB46-9739-484D-8312-EA429393B1B3}" dt="2024-02-27T18:22:16.143" v="238" actId="1076"/>
          <ac:picMkLst>
            <pc:docMk/>
            <pc:sldMk cId="1179918162" sldId="273"/>
            <ac:picMk id="12" creationId="{C919CDD7-99A4-7FD7-ABAD-6DA9C91F9A66}"/>
          </ac:picMkLst>
        </pc:picChg>
        <pc:picChg chg="del">
          <ac:chgData name="Hans Wallenius" userId="b464c349e65f9a22" providerId="LiveId" clId="{F0AEBB46-9739-484D-8312-EA429393B1B3}" dt="2024-02-27T18:22:11.215" v="236" actId="478"/>
          <ac:picMkLst>
            <pc:docMk/>
            <pc:sldMk cId="1179918162" sldId="273"/>
            <ac:picMk id="14" creationId="{BCC0EF73-8859-5412-ED0B-F422EA2C7F6B}"/>
          </ac:picMkLst>
        </pc:picChg>
        <pc:picChg chg="del">
          <ac:chgData name="Hans Wallenius" userId="b464c349e65f9a22" providerId="LiveId" clId="{F0AEBB46-9739-484D-8312-EA429393B1B3}" dt="2024-02-27T18:22:18.847" v="239" actId="478"/>
          <ac:picMkLst>
            <pc:docMk/>
            <pc:sldMk cId="1179918162" sldId="273"/>
            <ac:picMk id="17" creationId="{AC29BF7B-3622-602F-2361-3D7BB89BAFB3}"/>
          </ac:picMkLst>
        </pc:picChg>
        <pc:picChg chg="del">
          <ac:chgData name="Hans Wallenius" userId="b464c349e65f9a22" providerId="LiveId" clId="{F0AEBB46-9739-484D-8312-EA429393B1B3}" dt="2024-02-27T18:22:21.447" v="240" actId="478"/>
          <ac:picMkLst>
            <pc:docMk/>
            <pc:sldMk cId="1179918162" sldId="273"/>
            <ac:picMk id="20" creationId="{CBB63898-C71E-3D79-7F78-0F7F7C6F32AD}"/>
          </ac:picMkLst>
        </pc:picChg>
      </pc:sldChg>
      <pc:sldChg chg="modSp mod">
        <pc:chgData name="Hans Wallenius" userId="b464c349e65f9a22" providerId="LiveId" clId="{F0AEBB46-9739-484D-8312-EA429393B1B3}" dt="2024-02-27T18:43:04.307" v="501" actId="20577"/>
        <pc:sldMkLst>
          <pc:docMk/>
          <pc:sldMk cId="1235505269" sldId="274"/>
        </pc:sldMkLst>
        <pc:spChg chg="mod">
          <ac:chgData name="Hans Wallenius" userId="b464c349e65f9a22" providerId="LiveId" clId="{F0AEBB46-9739-484D-8312-EA429393B1B3}" dt="2024-02-27T13:42:01.944" v="16" actId="20577"/>
          <ac:spMkLst>
            <pc:docMk/>
            <pc:sldMk cId="1235505269" sldId="274"/>
            <ac:spMk id="3" creationId="{78100F6C-592F-458A-A30F-2ADCDE0A7255}"/>
          </ac:spMkLst>
        </pc:spChg>
        <pc:graphicFrameChg chg="mod modGraphic">
          <ac:chgData name="Hans Wallenius" userId="b464c349e65f9a22" providerId="LiveId" clId="{F0AEBB46-9739-484D-8312-EA429393B1B3}" dt="2024-02-27T18:43:04.307" v="501" actId="20577"/>
          <ac:graphicFrameMkLst>
            <pc:docMk/>
            <pc:sldMk cId="1235505269" sldId="274"/>
            <ac:graphicFrameMk id="4" creationId="{1A6FA8E0-CA3F-4939-965C-06B080A2AD63}"/>
          </ac:graphicFrameMkLst>
        </pc:graphicFrameChg>
      </pc:sldChg>
      <pc:sldChg chg="addSp delSp modSp mod ord">
        <pc:chgData name="Hans Wallenius" userId="b464c349e65f9a22" providerId="LiveId" clId="{F0AEBB46-9739-484D-8312-EA429393B1B3}" dt="2024-02-27T18:47:25.481" v="549"/>
        <pc:sldMkLst>
          <pc:docMk/>
          <pc:sldMk cId="2623029746" sldId="275"/>
        </pc:sldMkLst>
        <pc:picChg chg="del mod">
          <ac:chgData name="Hans Wallenius" userId="b464c349e65f9a22" providerId="LiveId" clId="{F0AEBB46-9739-484D-8312-EA429393B1B3}" dt="2024-02-27T18:14:50.279" v="163" actId="478"/>
          <ac:picMkLst>
            <pc:docMk/>
            <pc:sldMk cId="2623029746" sldId="275"/>
            <ac:picMk id="3" creationId="{82C07B99-6CD0-E240-9F95-EB04D252A72B}"/>
          </ac:picMkLst>
        </pc:picChg>
        <pc:picChg chg="add mod">
          <ac:chgData name="Hans Wallenius" userId="b464c349e65f9a22" providerId="LiveId" clId="{F0AEBB46-9739-484D-8312-EA429393B1B3}" dt="2024-02-27T18:44:18.805" v="502" actId="1076"/>
          <ac:picMkLst>
            <pc:docMk/>
            <pc:sldMk cId="2623029746" sldId="275"/>
            <ac:picMk id="4" creationId="{AAB03CC3-E6F7-1A3B-A89C-BB57B22C77A7}"/>
          </ac:picMkLst>
        </pc:picChg>
        <pc:picChg chg="add mod">
          <ac:chgData name="Hans Wallenius" userId="b464c349e65f9a22" providerId="LiveId" clId="{F0AEBB46-9739-484D-8312-EA429393B1B3}" dt="2024-02-27T18:38:00.577" v="366" actId="1076"/>
          <ac:picMkLst>
            <pc:docMk/>
            <pc:sldMk cId="2623029746" sldId="275"/>
            <ac:picMk id="5" creationId="{D5A25D7A-8346-8729-8C01-7B39E5D6E78E}"/>
          </ac:picMkLst>
        </pc:picChg>
        <pc:picChg chg="del">
          <ac:chgData name="Hans Wallenius" userId="b464c349e65f9a22" providerId="LiveId" clId="{F0AEBB46-9739-484D-8312-EA429393B1B3}" dt="2024-02-27T18:38:59.592" v="373" actId="478"/>
          <ac:picMkLst>
            <pc:docMk/>
            <pc:sldMk cId="2623029746" sldId="275"/>
            <ac:picMk id="6" creationId="{66B3104D-9FC6-4900-6E6B-5410385A1CC6}"/>
          </ac:picMkLst>
        </pc:picChg>
        <pc:picChg chg="add mod">
          <ac:chgData name="Hans Wallenius" userId="b464c349e65f9a22" providerId="LiveId" clId="{F0AEBB46-9739-484D-8312-EA429393B1B3}" dt="2024-02-27T18:44:18.805" v="502" actId="1076"/>
          <ac:picMkLst>
            <pc:docMk/>
            <pc:sldMk cId="2623029746" sldId="275"/>
            <ac:picMk id="7" creationId="{008D0430-7D74-F82B-67D6-7B6123F60986}"/>
          </ac:picMkLst>
        </pc:picChg>
        <pc:picChg chg="add mod">
          <ac:chgData name="Hans Wallenius" userId="b464c349e65f9a22" providerId="LiveId" clId="{F0AEBB46-9739-484D-8312-EA429393B1B3}" dt="2024-02-27T18:44:18.805" v="502" actId="1076"/>
          <ac:picMkLst>
            <pc:docMk/>
            <pc:sldMk cId="2623029746" sldId="275"/>
            <ac:picMk id="8" creationId="{4EBD38A9-D97B-B8EE-BDCA-EF762297879C}"/>
          </ac:picMkLst>
        </pc:picChg>
        <pc:picChg chg="add mod">
          <ac:chgData name="Hans Wallenius" userId="b464c349e65f9a22" providerId="LiveId" clId="{F0AEBB46-9739-484D-8312-EA429393B1B3}" dt="2024-02-27T18:44:18.805" v="502" actId="1076"/>
          <ac:picMkLst>
            <pc:docMk/>
            <pc:sldMk cId="2623029746" sldId="275"/>
            <ac:picMk id="9" creationId="{6714EB08-3BEB-6BDD-1C86-8B41EA2D4E0C}"/>
          </ac:picMkLst>
        </pc:picChg>
        <pc:picChg chg="del">
          <ac:chgData name="Hans Wallenius" userId="b464c349e65f9a22" providerId="LiveId" clId="{F0AEBB46-9739-484D-8312-EA429393B1B3}" dt="2024-02-27T18:38:37.779" v="370" actId="478"/>
          <ac:picMkLst>
            <pc:docMk/>
            <pc:sldMk cId="2623029746" sldId="275"/>
            <ac:picMk id="10" creationId="{0BD80F36-91F7-3FB5-EB25-4756CA1FD3FE}"/>
          </ac:picMkLst>
        </pc:picChg>
        <pc:picChg chg="del">
          <ac:chgData name="Hans Wallenius" userId="b464c349e65f9a22" providerId="LiveId" clId="{F0AEBB46-9739-484D-8312-EA429393B1B3}" dt="2024-02-27T18:38:18.321" v="367" actId="478"/>
          <ac:picMkLst>
            <pc:docMk/>
            <pc:sldMk cId="2623029746" sldId="275"/>
            <ac:picMk id="14" creationId="{CD4B5CD5-F565-CA65-09C0-9C5D5695D8BD}"/>
          </ac:picMkLst>
        </pc:picChg>
        <pc:picChg chg="del">
          <ac:chgData name="Hans Wallenius" userId="b464c349e65f9a22" providerId="LiveId" clId="{F0AEBB46-9739-484D-8312-EA429393B1B3}" dt="2024-02-27T18:37:50.628" v="364" actId="478"/>
          <ac:picMkLst>
            <pc:docMk/>
            <pc:sldMk cId="2623029746" sldId="275"/>
            <ac:picMk id="16" creationId="{9596E233-8E6F-DBC3-3A72-A0724326C311}"/>
          </ac:picMkLst>
        </pc:picChg>
      </pc:sldChg>
      <pc:sldChg chg="del">
        <pc:chgData name="Hans Wallenius" userId="b464c349e65f9a22" providerId="LiveId" clId="{F0AEBB46-9739-484D-8312-EA429393B1B3}" dt="2024-02-27T18:13:48.863" v="156" actId="47"/>
        <pc:sldMkLst>
          <pc:docMk/>
          <pc:sldMk cId="1540998985" sldId="277"/>
        </pc:sldMkLst>
      </pc:sldChg>
      <pc:sldChg chg="del">
        <pc:chgData name="Hans Wallenius" userId="b464c349e65f9a22" providerId="LiveId" clId="{F0AEBB46-9739-484D-8312-EA429393B1B3}" dt="2024-02-27T18:19:55.749" v="216" actId="47"/>
        <pc:sldMkLst>
          <pc:docMk/>
          <pc:sldMk cId="3902845982" sldId="278"/>
        </pc:sldMkLst>
      </pc:sldChg>
      <pc:sldChg chg="del">
        <pc:chgData name="Hans Wallenius" userId="b464c349e65f9a22" providerId="LiveId" clId="{F0AEBB46-9739-484D-8312-EA429393B1B3}" dt="2024-02-27T18:22:30.235" v="241" actId="47"/>
        <pc:sldMkLst>
          <pc:docMk/>
          <pc:sldMk cId="216393176" sldId="279"/>
        </pc:sldMkLst>
      </pc:sldChg>
      <pc:sldChg chg="del">
        <pc:chgData name="Hans Wallenius" userId="b464c349e65f9a22" providerId="LiveId" clId="{F0AEBB46-9739-484D-8312-EA429393B1B3}" dt="2024-02-27T18:32:11.408" v="321" actId="47"/>
        <pc:sldMkLst>
          <pc:docMk/>
          <pc:sldMk cId="3635507328" sldId="281"/>
        </pc:sldMkLst>
      </pc:sldChg>
      <pc:sldChg chg="addSp delSp modSp mod">
        <pc:chgData name="Hans Wallenius" userId="b464c349e65f9a22" providerId="LiveId" clId="{F0AEBB46-9739-484D-8312-EA429393B1B3}" dt="2024-02-27T18:47:16.717" v="547" actId="20577"/>
        <pc:sldMkLst>
          <pc:docMk/>
          <pc:sldMk cId="1021915921" sldId="283"/>
        </pc:sldMkLst>
        <pc:spChg chg="add del mod">
          <ac:chgData name="Hans Wallenius" userId="b464c349e65f9a22" providerId="LiveId" clId="{F0AEBB46-9739-484D-8312-EA429393B1B3}" dt="2024-02-27T18:45:18.617" v="511"/>
          <ac:spMkLst>
            <pc:docMk/>
            <pc:sldMk cId="1021915921" sldId="283"/>
            <ac:spMk id="12" creationId="{099C460C-6D15-C04D-DA8F-1A0CAC4B2ECE}"/>
          </ac:spMkLst>
        </pc:spChg>
        <pc:spChg chg="add mod">
          <ac:chgData name="Hans Wallenius" userId="b464c349e65f9a22" providerId="LiveId" clId="{F0AEBB46-9739-484D-8312-EA429393B1B3}" dt="2024-02-27T18:45:37.339" v="520" actId="20577"/>
          <ac:spMkLst>
            <pc:docMk/>
            <pc:sldMk cId="1021915921" sldId="283"/>
            <ac:spMk id="13" creationId="{10E9FB92-8845-7F03-0405-3676F7C5F7C6}"/>
          </ac:spMkLst>
        </pc:spChg>
        <pc:spChg chg="add mod">
          <ac:chgData name="Hans Wallenius" userId="b464c349e65f9a22" providerId="LiveId" clId="{F0AEBB46-9739-484D-8312-EA429393B1B3}" dt="2024-02-27T18:45:56.625" v="522" actId="1076"/>
          <ac:spMkLst>
            <pc:docMk/>
            <pc:sldMk cId="1021915921" sldId="283"/>
            <ac:spMk id="14" creationId="{B77897A1-6FD2-2149-03AA-B037089B84B4}"/>
          </ac:spMkLst>
        </pc:spChg>
        <pc:spChg chg="add mod">
          <ac:chgData name="Hans Wallenius" userId="b464c349e65f9a22" providerId="LiveId" clId="{F0AEBB46-9739-484D-8312-EA429393B1B3}" dt="2024-02-27T18:46:26.712" v="529" actId="20577"/>
          <ac:spMkLst>
            <pc:docMk/>
            <pc:sldMk cId="1021915921" sldId="283"/>
            <ac:spMk id="15" creationId="{4EFBE245-B844-6595-81F6-DC4E4C48C606}"/>
          </ac:spMkLst>
        </pc:spChg>
        <pc:spChg chg="add mod">
          <ac:chgData name="Hans Wallenius" userId="b464c349e65f9a22" providerId="LiveId" clId="{F0AEBB46-9739-484D-8312-EA429393B1B3}" dt="2024-02-27T18:47:16.717" v="547" actId="20577"/>
          <ac:spMkLst>
            <pc:docMk/>
            <pc:sldMk cId="1021915921" sldId="283"/>
            <ac:spMk id="16" creationId="{3E6E7A55-56BA-DF03-B954-396833C64839}"/>
          </ac:spMkLst>
        </pc:spChg>
        <pc:spChg chg="add mod">
          <ac:chgData name="Hans Wallenius" userId="b464c349e65f9a22" providerId="LiveId" clId="{F0AEBB46-9739-484D-8312-EA429393B1B3}" dt="2024-02-27T18:46:31.433" v="531" actId="20577"/>
          <ac:spMkLst>
            <pc:docMk/>
            <pc:sldMk cId="1021915921" sldId="283"/>
            <ac:spMk id="17" creationId="{4DB764E2-60E3-D518-9398-664D8EE722E6}"/>
          </ac:spMkLst>
        </pc:spChg>
        <pc:spChg chg="add mod">
          <ac:chgData name="Hans Wallenius" userId="b464c349e65f9a22" providerId="LiveId" clId="{F0AEBB46-9739-484D-8312-EA429393B1B3}" dt="2024-02-27T18:47:11.421" v="545" actId="20577"/>
          <ac:spMkLst>
            <pc:docMk/>
            <pc:sldMk cId="1021915921" sldId="283"/>
            <ac:spMk id="18" creationId="{3BDEB172-3ECA-E267-A7B2-A53AA9A162E8}"/>
          </ac:spMkLst>
        </pc:spChg>
        <pc:spChg chg="add mod">
          <ac:chgData name="Hans Wallenius" userId="b464c349e65f9a22" providerId="LiveId" clId="{F0AEBB46-9739-484D-8312-EA429393B1B3}" dt="2024-02-27T18:46:36.373" v="533" actId="20577"/>
          <ac:spMkLst>
            <pc:docMk/>
            <pc:sldMk cId="1021915921" sldId="283"/>
            <ac:spMk id="19" creationId="{E0133F3E-18AD-C9CC-D1DF-6C797BEE2A3E}"/>
          </ac:spMkLst>
        </pc:spChg>
        <pc:spChg chg="add mod">
          <ac:chgData name="Hans Wallenius" userId="b464c349e65f9a22" providerId="LiveId" clId="{F0AEBB46-9739-484D-8312-EA429393B1B3}" dt="2024-02-27T18:47:01.610" v="542" actId="20577"/>
          <ac:spMkLst>
            <pc:docMk/>
            <pc:sldMk cId="1021915921" sldId="283"/>
            <ac:spMk id="20" creationId="{097EEEB3-2E11-3262-8692-6B057A43CC68}"/>
          </ac:spMkLst>
        </pc:spChg>
        <pc:spChg chg="add mod">
          <ac:chgData name="Hans Wallenius" userId="b464c349e65f9a22" providerId="LiveId" clId="{F0AEBB46-9739-484D-8312-EA429393B1B3}" dt="2024-02-27T18:46:46.320" v="536" actId="14100"/>
          <ac:spMkLst>
            <pc:docMk/>
            <pc:sldMk cId="1021915921" sldId="283"/>
            <ac:spMk id="21" creationId="{C1BB305A-4E9F-FB9B-2243-09D7DAA83E65}"/>
          </ac:spMkLst>
        </pc:spChg>
        <pc:spChg chg="add mod">
          <ac:chgData name="Hans Wallenius" userId="b464c349e65f9a22" providerId="LiveId" clId="{F0AEBB46-9739-484D-8312-EA429393B1B3}" dt="2024-02-27T18:46:54.451" v="539" actId="20577"/>
          <ac:spMkLst>
            <pc:docMk/>
            <pc:sldMk cId="1021915921" sldId="283"/>
            <ac:spMk id="22" creationId="{C0B6F7A8-7981-AF1A-AD6D-A65C5CCD8546}"/>
          </ac:spMkLst>
        </pc:spChg>
        <pc:picChg chg="add mod">
          <ac:chgData name="Hans Wallenius" userId="b464c349e65f9a22" providerId="LiveId" clId="{F0AEBB46-9739-484D-8312-EA429393B1B3}" dt="2024-02-27T18:44:58.449" v="506" actId="1076"/>
          <ac:picMkLst>
            <pc:docMk/>
            <pc:sldMk cId="1021915921" sldId="283"/>
            <ac:picMk id="2" creationId="{D46C8E54-F844-3868-328D-FA079C17BB78}"/>
          </ac:picMkLst>
        </pc:picChg>
        <pc:picChg chg="add mod">
          <ac:chgData name="Hans Wallenius" userId="b464c349e65f9a22" providerId="LiveId" clId="{F0AEBB46-9739-484D-8312-EA429393B1B3}" dt="2024-02-27T18:44:58.449" v="506" actId="1076"/>
          <ac:picMkLst>
            <pc:docMk/>
            <pc:sldMk cId="1021915921" sldId="283"/>
            <ac:picMk id="3" creationId="{C72AB75A-083E-EBAA-5153-CC372DF83831}"/>
          </ac:picMkLst>
        </pc:picChg>
        <pc:picChg chg="add mod">
          <ac:chgData name="Hans Wallenius" userId="b464c349e65f9a22" providerId="LiveId" clId="{F0AEBB46-9739-484D-8312-EA429393B1B3}" dt="2024-02-27T18:44:58.449" v="506" actId="1076"/>
          <ac:picMkLst>
            <pc:docMk/>
            <pc:sldMk cId="1021915921" sldId="283"/>
            <ac:picMk id="4" creationId="{438F3028-83C7-D14E-5399-5BCE500406A9}"/>
          </ac:picMkLst>
        </pc:picChg>
        <pc:picChg chg="add mod">
          <ac:chgData name="Hans Wallenius" userId="b464c349e65f9a22" providerId="LiveId" clId="{F0AEBB46-9739-484D-8312-EA429393B1B3}" dt="2024-02-27T18:44:58.449" v="506" actId="1076"/>
          <ac:picMkLst>
            <pc:docMk/>
            <pc:sldMk cId="1021915921" sldId="283"/>
            <ac:picMk id="5" creationId="{B27A7DE0-B2EE-48DC-B9FB-17A56148040F}"/>
          </ac:picMkLst>
        </pc:picChg>
        <pc:picChg chg="add mod">
          <ac:chgData name="Hans Wallenius" userId="b464c349e65f9a22" providerId="LiveId" clId="{F0AEBB46-9739-484D-8312-EA429393B1B3}" dt="2024-02-27T18:44:58.449" v="506" actId="1076"/>
          <ac:picMkLst>
            <pc:docMk/>
            <pc:sldMk cId="1021915921" sldId="283"/>
            <ac:picMk id="6" creationId="{49DE11A2-CAB4-B725-B613-8D6BAE0BBFD5}"/>
          </ac:picMkLst>
        </pc:picChg>
        <pc:picChg chg="add mod">
          <ac:chgData name="Hans Wallenius" userId="b464c349e65f9a22" providerId="LiveId" clId="{F0AEBB46-9739-484D-8312-EA429393B1B3}" dt="2024-02-27T18:45:08.433" v="508" actId="1076"/>
          <ac:picMkLst>
            <pc:docMk/>
            <pc:sldMk cId="1021915921" sldId="283"/>
            <ac:picMk id="7" creationId="{AB55C7E6-CB60-2DAC-8F93-89CC35900EBD}"/>
          </ac:picMkLst>
        </pc:picChg>
        <pc:picChg chg="add mod">
          <ac:chgData name="Hans Wallenius" userId="b464c349e65f9a22" providerId="LiveId" clId="{F0AEBB46-9739-484D-8312-EA429393B1B3}" dt="2024-02-27T18:45:08.433" v="508" actId="1076"/>
          <ac:picMkLst>
            <pc:docMk/>
            <pc:sldMk cId="1021915921" sldId="283"/>
            <ac:picMk id="8" creationId="{83082E93-86D9-C30A-F681-DD9C3285FF10}"/>
          </ac:picMkLst>
        </pc:picChg>
        <pc:picChg chg="add mod">
          <ac:chgData name="Hans Wallenius" userId="b464c349e65f9a22" providerId="LiveId" clId="{F0AEBB46-9739-484D-8312-EA429393B1B3}" dt="2024-02-27T18:45:08.433" v="508" actId="1076"/>
          <ac:picMkLst>
            <pc:docMk/>
            <pc:sldMk cId="1021915921" sldId="283"/>
            <ac:picMk id="9" creationId="{920684F6-D7E9-3DB1-9F70-F9345D6BA6CE}"/>
          </ac:picMkLst>
        </pc:picChg>
        <pc:picChg chg="add mod">
          <ac:chgData name="Hans Wallenius" userId="b464c349e65f9a22" providerId="LiveId" clId="{F0AEBB46-9739-484D-8312-EA429393B1B3}" dt="2024-02-27T18:47:07.137" v="543" actId="1076"/>
          <ac:picMkLst>
            <pc:docMk/>
            <pc:sldMk cId="1021915921" sldId="283"/>
            <ac:picMk id="10" creationId="{5255ABB4-EFF3-1C3C-EE83-85B672EC26E9}"/>
          </ac:picMkLst>
        </pc:picChg>
        <pc:picChg chg="add mod">
          <ac:chgData name="Hans Wallenius" userId="b464c349e65f9a22" providerId="LiveId" clId="{F0AEBB46-9739-484D-8312-EA429393B1B3}" dt="2024-02-27T18:45:08.433" v="508" actId="1076"/>
          <ac:picMkLst>
            <pc:docMk/>
            <pc:sldMk cId="1021915921" sldId="283"/>
            <ac:picMk id="11" creationId="{083317CE-D621-650A-7057-3B4F775BB566}"/>
          </ac:picMkLst>
        </pc:picChg>
      </pc:sldChg>
      <pc:sldChg chg="del">
        <pc:chgData name="Hans Wallenius" userId="b464c349e65f9a22" providerId="LiveId" clId="{F0AEBB46-9739-484D-8312-EA429393B1B3}" dt="2024-02-27T18:13:50.023" v="157" actId="47"/>
        <pc:sldMkLst>
          <pc:docMk/>
          <pc:sldMk cId="4153800000" sldId="284"/>
        </pc:sldMkLst>
      </pc:sldChg>
      <pc:sldChg chg="addSp delSp modSp del mod">
        <pc:chgData name="Hans Wallenius" userId="b464c349e65f9a22" providerId="LiveId" clId="{F0AEBB46-9739-484D-8312-EA429393B1B3}" dt="2024-02-27T18:19:59.635" v="217" actId="47"/>
        <pc:sldMkLst>
          <pc:docMk/>
          <pc:sldMk cId="1467850992" sldId="285"/>
        </pc:sldMkLst>
        <pc:picChg chg="add mod">
          <ac:chgData name="Hans Wallenius" userId="b464c349e65f9a22" providerId="LiveId" clId="{F0AEBB46-9739-484D-8312-EA429393B1B3}" dt="2024-02-27T18:19:31.915" v="207" actId="1076"/>
          <ac:picMkLst>
            <pc:docMk/>
            <pc:sldMk cId="1467850992" sldId="285"/>
            <ac:picMk id="4" creationId="{BBFD712B-B28C-0774-CEAA-3AB50472D71E}"/>
          </ac:picMkLst>
        </pc:picChg>
        <pc:picChg chg="del">
          <ac:chgData name="Hans Wallenius" userId="b464c349e65f9a22" providerId="LiveId" clId="{F0AEBB46-9739-484D-8312-EA429393B1B3}" dt="2024-02-27T18:19:23.869" v="205" actId="478"/>
          <ac:picMkLst>
            <pc:docMk/>
            <pc:sldMk cId="1467850992" sldId="285"/>
            <ac:picMk id="9" creationId="{E29267C4-DB82-BDDF-31D1-889444171672}"/>
          </ac:picMkLst>
        </pc:picChg>
      </pc:sldChg>
      <pc:sldChg chg="del">
        <pc:chgData name="Hans Wallenius" userId="b464c349e65f9a22" providerId="LiveId" clId="{F0AEBB46-9739-484D-8312-EA429393B1B3}" dt="2024-02-27T18:22:34.138" v="242" actId="47"/>
        <pc:sldMkLst>
          <pc:docMk/>
          <pc:sldMk cId="3556807894" sldId="286"/>
        </pc:sldMkLst>
      </pc:sldChg>
      <pc:sldChg chg="del">
        <pc:chgData name="Hans Wallenius" userId="b464c349e65f9a22" providerId="LiveId" clId="{F0AEBB46-9739-484D-8312-EA429393B1B3}" dt="2024-02-27T18:27:16.688" v="275" actId="47"/>
        <pc:sldMkLst>
          <pc:docMk/>
          <pc:sldMk cId="3552602090" sldId="287"/>
        </pc:sldMkLst>
      </pc:sldChg>
      <pc:sldChg chg="addSp delSp modSp mod">
        <pc:chgData name="Hans Wallenius" userId="b464c349e65f9a22" providerId="LiveId" clId="{F0AEBB46-9739-484D-8312-EA429393B1B3}" dt="2024-02-27T18:31:51.114" v="320" actId="14100"/>
        <pc:sldMkLst>
          <pc:docMk/>
          <pc:sldMk cId="2418247883" sldId="288"/>
        </pc:sldMkLst>
        <pc:spChg chg="mod">
          <ac:chgData name="Hans Wallenius" userId="b464c349e65f9a22" providerId="LiveId" clId="{F0AEBB46-9739-484D-8312-EA429393B1B3}" dt="2024-02-27T18:27:33.018" v="285" actId="20577"/>
          <ac:spMkLst>
            <pc:docMk/>
            <pc:sldMk cId="2418247883" sldId="288"/>
            <ac:spMk id="3" creationId="{08653CB1-4F32-4A5A-A8AF-8192CE339451}"/>
          </ac:spMkLst>
        </pc:spChg>
        <pc:picChg chg="del mod">
          <ac:chgData name="Hans Wallenius" userId="b464c349e65f9a22" providerId="LiveId" clId="{F0AEBB46-9739-484D-8312-EA429393B1B3}" dt="2024-02-27T18:27:07.385" v="271" actId="478"/>
          <ac:picMkLst>
            <pc:docMk/>
            <pc:sldMk cId="2418247883" sldId="288"/>
            <ac:picMk id="5" creationId="{BE8EC28D-312E-4C94-79EC-296F2840C091}"/>
          </ac:picMkLst>
        </pc:picChg>
        <pc:picChg chg="add mod">
          <ac:chgData name="Hans Wallenius" userId="b464c349e65f9a22" providerId="LiveId" clId="{F0AEBB46-9739-484D-8312-EA429393B1B3}" dt="2024-02-27T18:27:14.008" v="274" actId="1076"/>
          <ac:picMkLst>
            <pc:docMk/>
            <pc:sldMk cId="2418247883" sldId="288"/>
            <ac:picMk id="6" creationId="{E584E472-98E9-8FCE-4D39-5280E3988464}"/>
          </ac:picMkLst>
        </pc:picChg>
        <pc:picChg chg="del">
          <ac:chgData name="Hans Wallenius" userId="b464c349e65f9a22" providerId="LiveId" clId="{F0AEBB46-9739-484D-8312-EA429393B1B3}" dt="2024-02-27T18:28:02.615" v="286" actId="478"/>
          <ac:picMkLst>
            <pc:docMk/>
            <pc:sldMk cId="2418247883" sldId="288"/>
            <ac:picMk id="8" creationId="{794CA1D3-A978-B78F-DD0B-12F478207BC5}"/>
          </ac:picMkLst>
        </pc:picChg>
        <pc:picChg chg="add mod">
          <ac:chgData name="Hans Wallenius" userId="b464c349e65f9a22" providerId="LiveId" clId="{F0AEBB46-9739-484D-8312-EA429393B1B3}" dt="2024-02-27T18:28:17.490" v="290" actId="1076"/>
          <ac:picMkLst>
            <pc:docMk/>
            <pc:sldMk cId="2418247883" sldId="288"/>
            <ac:picMk id="9" creationId="{F23F470D-89F0-C93A-BA0C-59FD55CC6759}"/>
          </ac:picMkLst>
        </pc:picChg>
        <pc:picChg chg="del">
          <ac:chgData name="Hans Wallenius" userId="b464c349e65f9a22" providerId="LiveId" clId="{F0AEBB46-9739-484D-8312-EA429393B1B3}" dt="2024-02-27T18:28:46.467" v="291" actId="478"/>
          <ac:picMkLst>
            <pc:docMk/>
            <pc:sldMk cId="2418247883" sldId="288"/>
            <ac:picMk id="11" creationId="{886569C1-519E-27AB-84E6-ACEF5D62EF3D}"/>
          </ac:picMkLst>
        </pc:picChg>
        <pc:picChg chg="add mod">
          <ac:chgData name="Hans Wallenius" userId="b464c349e65f9a22" providerId="LiveId" clId="{F0AEBB46-9739-484D-8312-EA429393B1B3}" dt="2024-02-27T18:29:03.763" v="296" actId="1076"/>
          <ac:picMkLst>
            <pc:docMk/>
            <pc:sldMk cId="2418247883" sldId="288"/>
            <ac:picMk id="12" creationId="{BA66385C-1A57-799A-5CED-AEA1429AF7DF}"/>
          </ac:picMkLst>
        </pc:picChg>
        <pc:picChg chg="del">
          <ac:chgData name="Hans Wallenius" userId="b464c349e65f9a22" providerId="LiveId" clId="{F0AEBB46-9739-484D-8312-EA429393B1B3}" dt="2024-02-27T18:29:11.080" v="297" actId="478"/>
          <ac:picMkLst>
            <pc:docMk/>
            <pc:sldMk cId="2418247883" sldId="288"/>
            <ac:picMk id="14" creationId="{5097D96B-76C5-C6A3-3B00-2838C543A65E}"/>
          </ac:picMkLst>
        </pc:picChg>
        <pc:picChg chg="add mod">
          <ac:chgData name="Hans Wallenius" userId="b464c349e65f9a22" providerId="LiveId" clId="{F0AEBB46-9739-484D-8312-EA429393B1B3}" dt="2024-02-27T18:31:38.419" v="315" actId="14100"/>
          <ac:picMkLst>
            <pc:docMk/>
            <pc:sldMk cId="2418247883" sldId="288"/>
            <ac:picMk id="15" creationId="{1287C15D-C6FE-3796-373B-83079A3EB809}"/>
          </ac:picMkLst>
        </pc:picChg>
        <pc:picChg chg="add mod">
          <ac:chgData name="Hans Wallenius" userId="b464c349e65f9a22" providerId="LiveId" clId="{F0AEBB46-9739-484D-8312-EA429393B1B3}" dt="2024-02-27T18:31:44.554" v="317" actId="14100"/>
          <ac:picMkLst>
            <pc:docMk/>
            <pc:sldMk cId="2418247883" sldId="288"/>
            <ac:picMk id="17" creationId="{B0AECA32-E897-792C-8A0A-D6701C48C9D5}"/>
          </ac:picMkLst>
        </pc:picChg>
        <pc:picChg chg="del mod">
          <ac:chgData name="Hans Wallenius" userId="b464c349e65f9a22" providerId="LiveId" clId="{F0AEBB46-9739-484D-8312-EA429393B1B3}" dt="2024-02-27T18:29:47.571" v="304" actId="478"/>
          <ac:picMkLst>
            <pc:docMk/>
            <pc:sldMk cId="2418247883" sldId="288"/>
            <ac:picMk id="18" creationId="{71CB595B-DBB6-E788-4D7A-F406F81467B8}"/>
          </ac:picMkLst>
        </pc:picChg>
        <pc:picChg chg="add mod">
          <ac:chgData name="Hans Wallenius" userId="b464c349e65f9a22" providerId="LiveId" clId="{F0AEBB46-9739-484D-8312-EA429393B1B3}" dt="2024-02-27T18:31:51.114" v="320" actId="14100"/>
          <ac:picMkLst>
            <pc:docMk/>
            <pc:sldMk cId="2418247883" sldId="288"/>
            <ac:picMk id="20" creationId="{115A38E9-F018-0A8A-2D24-1632A9396DE6}"/>
          </ac:picMkLst>
        </pc:picChg>
      </pc:sldChg>
      <pc:sldChg chg="del">
        <pc:chgData name="Hans Wallenius" userId="b464c349e65f9a22" providerId="LiveId" clId="{F0AEBB46-9739-484D-8312-EA429393B1B3}" dt="2024-02-27T18:27:20.452" v="276" actId="47"/>
        <pc:sldMkLst>
          <pc:docMk/>
          <pc:sldMk cId="54250742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B494-C79A-4474-A7E0-90DCEC53C3AC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B46F0-54E7-400B-8EAB-1EF07882421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24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891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87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384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92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B46F0-54E7-400B-8EAB-1EF07882421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36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7B41B-1D2F-4673-8240-6F95F7596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B7AB2DA-A8F6-4E53-A108-B5000833A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91821B-1F54-4DD0-B523-678BC6B6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8E3781-4F0C-4C8F-B8DD-91F6B2E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4E74A3-0DBD-47EE-8446-FBBFE981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924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6A801B-7523-48A6-9E76-D619AA5D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91733FC-AC91-4C26-8887-9E9322782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3844EB-9194-4C14-A740-D257F10D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BFA51FC-ADFF-4C6B-89A8-C58313D3E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005FAB2-4FAE-4294-8CFE-F00299BE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8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83B214E-6248-4A4C-96BC-4A0C6A7B0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E143B7B-A6D0-4BA6-B8A8-DCCBA2730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4459141-1D11-4177-BCF4-8ADB8569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EDF385-6778-4255-A3E0-9322137B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9653F7-200F-400A-AD9B-9097EC02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68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2F9F38-EF45-4277-863C-C1A4C1F6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B2FF81-C210-488F-A9BA-F4FB13AE4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4008F1-A342-443F-A281-C7E2FA6B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9BD9CE-D6FD-4B0B-A146-225C8FF6B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90E8EF-2532-4B14-A8E3-EC78B8DE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21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F71DC1-CD25-4A6C-8DD7-52808E92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4F2178-F133-4A66-9E72-B16C590C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C2858D-A473-4409-AD01-E679025DC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923E0E-9669-464C-BDC1-6165C64D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B84933-50FB-4B55-B6DE-25A3383DA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5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7843AC-E522-4626-AD87-F01B9BB7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C67B4A-CCA7-4A68-B1E3-2DA45FF4B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2E955DF-93F3-48D8-AA74-18DF75BFE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EA413C-1A34-49B2-86EB-718A791B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31A2F70-C3B4-477C-8B1A-089C1B80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A6C3EC-C337-4719-9E36-46BD6261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20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88116-2C23-4635-B90E-CE90A1AE2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F329B6-EE46-4C58-9E1E-7614A00B2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258EC5-4A54-4DB7-B1B0-63AAFF73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1DDE7AC-66C0-41F1-8D94-735BC2284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BA7A90D-6424-454E-81DC-99370D069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441D218-14D2-427F-B7F3-FD87B041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2F92FAE-4AEC-477A-8AF4-C672A7F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75E9B94-654B-43F1-BEFB-B6D234DF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546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E3277-B8A1-41B0-B621-5197B5BB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4BFA10C-C122-4201-A3C7-08434E66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C5824C-15E4-4F39-AF02-450EDC28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70B4B03-F84D-4FA3-B3F3-7346A1B6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823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F4EF0E2-1271-413E-ABBE-CFF80C48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62A7589-C4A0-4249-B9EF-7C56EF7B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C79DC7-6D57-4B05-A0A3-75DDD1FE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5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7D9199-12C0-4D29-A381-D54770D8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3E5A13-C083-4AA6-880A-8EEFC7C09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57F437-F852-42B4-BBC8-712149539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993CE2D-57F1-40EE-B583-5C865F0A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636959-31EE-4AE1-937A-B8E5A936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A110CAC-80A0-41F3-995F-BB3EEF4F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853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680E5-FABB-4816-BA79-8E5B0A22F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69BA678-9401-45D5-9E8E-C35516705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62F2CB-455F-4E8A-ABCE-0D9092C05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7A6565-3112-4DEE-810D-A102E6FE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153D9-6893-4AD7-92AA-B79A0C30B6C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1E2272-FB81-4DF9-B981-9B122FE8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A82FB4-579C-49E9-A9F1-46BA031C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15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95C9C84-A71B-4CC6-9B4D-AF4EB6BB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C85D04-A170-4C92-9311-81F6F080F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7AA854-CA97-4272-B844-6DC3AF336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153D9-6893-4AD7-92AA-B79A0C30B6CE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29B8BA-6F86-4846-97C5-8618F2344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CBD3B1-632C-4DD0-B7E3-5C618CFA2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ABF0-EAD9-44A5-953D-C8F3EF4907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073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AB03CC3-E6F7-1A3B-A89C-BB57B22C7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1" y="1164960"/>
            <a:ext cx="1722269" cy="527349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5A25D7A-8346-8729-8C01-7B39E5D6E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046" y="1303175"/>
            <a:ext cx="1535198" cy="513528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08D0430-7D74-F82B-67D6-7B6123F60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314" y="1107807"/>
            <a:ext cx="1585097" cy="529635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EBD38A9-D97B-B8EE-BDCA-EF76229787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787" y="1203063"/>
            <a:ext cx="1546994" cy="523539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714EB08-3BEB-6BDD-1C86-8B41EA2D4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1957" y="1341759"/>
            <a:ext cx="1524132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2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4DB2E8-7EFE-4217-9BF5-624850C6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sz="4000" dirty="0"/>
              <a:t>Munskänkarna Ljungskile Vintips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100F6C-592F-458A-A30F-2ADCDE0A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1719871"/>
            <a:ext cx="10429568" cy="56612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Presentation av lotterivinerna  28 februari 2024   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A6FA8E0-CA3F-4939-965C-06B080A2A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672267"/>
              </p:ext>
            </p:extLst>
          </p:nvPr>
        </p:nvGraphicFramePr>
        <p:xfrm>
          <a:off x="238539" y="2286000"/>
          <a:ext cx="11521523" cy="2814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1372">
                  <a:extLst>
                    <a:ext uri="{9D8B030D-6E8A-4147-A177-3AD203B41FA5}">
                      <a16:colId xmlns:a16="http://schemas.microsoft.com/office/drawing/2014/main" val="3486464246"/>
                    </a:ext>
                  </a:extLst>
                </a:gridCol>
                <a:gridCol w="1293113">
                  <a:extLst>
                    <a:ext uri="{9D8B030D-6E8A-4147-A177-3AD203B41FA5}">
                      <a16:colId xmlns:a16="http://schemas.microsoft.com/office/drawing/2014/main" val="3875140790"/>
                    </a:ext>
                  </a:extLst>
                </a:gridCol>
                <a:gridCol w="2226268">
                  <a:extLst>
                    <a:ext uri="{9D8B030D-6E8A-4147-A177-3AD203B41FA5}">
                      <a16:colId xmlns:a16="http://schemas.microsoft.com/office/drawing/2014/main" val="1251212419"/>
                    </a:ext>
                  </a:extLst>
                </a:gridCol>
                <a:gridCol w="528147">
                  <a:extLst>
                    <a:ext uri="{9D8B030D-6E8A-4147-A177-3AD203B41FA5}">
                      <a16:colId xmlns:a16="http://schemas.microsoft.com/office/drawing/2014/main" val="417999321"/>
                    </a:ext>
                  </a:extLst>
                </a:gridCol>
                <a:gridCol w="4109196">
                  <a:extLst>
                    <a:ext uri="{9D8B030D-6E8A-4147-A177-3AD203B41FA5}">
                      <a16:colId xmlns:a16="http://schemas.microsoft.com/office/drawing/2014/main" val="1860863864"/>
                    </a:ext>
                  </a:extLst>
                </a:gridCol>
                <a:gridCol w="733427">
                  <a:extLst>
                    <a:ext uri="{9D8B030D-6E8A-4147-A177-3AD203B41FA5}">
                      <a16:colId xmlns:a16="http://schemas.microsoft.com/office/drawing/2014/main" val="360091610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just" fontAlgn="b"/>
                      <a:r>
                        <a:rPr lang="sv-SE" sz="1400" u="none" strike="noStrike" dirty="0">
                          <a:effectLst/>
                        </a:rPr>
                        <a:t>Namn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 err="1">
                          <a:effectLst/>
                        </a:rPr>
                        <a:t>Systemb</a:t>
                      </a:r>
                      <a:r>
                        <a:rPr lang="sv-SE" sz="1400" u="none" strike="noStrike" dirty="0">
                          <a:effectLst/>
                        </a:rPr>
                        <a:t>. nr 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Land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År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Druva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u="none" strike="noStrike" dirty="0">
                          <a:effectLst/>
                        </a:rPr>
                        <a:t>Pris sek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/>
                </a:tc>
                <a:extLst>
                  <a:ext uri="{0D108BD9-81ED-4DB2-BD59-A6C34878D82A}">
                    <a16:rowId xmlns:a16="http://schemas.microsoft.com/office/drawing/2014/main" val="1072866967"/>
                  </a:ext>
                </a:extLst>
              </a:tr>
              <a:tr h="396419">
                <a:tc>
                  <a:txBody>
                    <a:bodyPr/>
                    <a:lstStyle/>
                    <a:p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Legend </a:t>
                      </a: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sv-SE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Dracula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74012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Rumänien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Pinot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81166789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sv-SE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Sartori</a:t>
                      </a:r>
                      <a:endParaRPr lang="sv-SE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76682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Pinot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451803521"/>
                  </a:ext>
                </a:extLst>
              </a:tr>
              <a:tr h="515496">
                <a:tc>
                  <a:txBody>
                    <a:bodyPr/>
                    <a:lstStyle/>
                    <a:p>
                      <a:r>
                        <a:rPr lang="sv-SE" sz="1200" b="0" i="0" dirty="0">
                          <a:solidFill>
                            <a:srgbClr val="2D2926"/>
                          </a:solidFill>
                          <a:effectLst/>
                          <a:latin typeface="MonopolWebText-Regular"/>
                        </a:rPr>
                        <a:t>Mantra</a:t>
                      </a:r>
                      <a:endParaRPr lang="it-IT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2668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Pinot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3471367387"/>
                  </a:ext>
                </a:extLst>
              </a:tr>
              <a:tr h="328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dirty="0">
                        <a:solidFill>
                          <a:srgbClr val="2D2926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2D2926"/>
                          </a:solidFill>
                          <a:effectLst/>
                        </a:rPr>
                        <a:t>Punt Road</a:t>
                      </a:r>
                    </a:p>
                    <a:p>
                      <a:pPr algn="l"/>
                      <a:endParaRPr lang="fr-FR" sz="1200" b="0" i="0" dirty="0">
                        <a:solidFill>
                          <a:srgbClr val="2D2926"/>
                        </a:solidFill>
                        <a:effectLst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2955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Australien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Pinot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699755186"/>
                  </a:ext>
                </a:extLst>
              </a:tr>
              <a:tr h="166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Maray</a:t>
                      </a:r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92572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Chile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Pinot</a:t>
                      </a: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v-S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Noir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8" marR="5858" marT="5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5858" marR="5858" marT="5858" marB="0" anchor="b"/>
                </a:tc>
                <a:extLst>
                  <a:ext uri="{0D108BD9-81ED-4DB2-BD59-A6C34878D82A}">
                    <a16:rowId xmlns:a16="http://schemas.microsoft.com/office/drawing/2014/main" val="2816863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0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32500" lnSpcReduction="20000"/>
          </a:bodyPr>
          <a:lstStyle/>
          <a:p>
            <a:r>
              <a:rPr lang="sv-SE" sz="8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Legend </a:t>
            </a:r>
            <a:r>
              <a:rPr lang="sv-SE" sz="800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sv-SE" sz="80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Dracula 2016</a:t>
            </a:r>
            <a:endParaRPr lang="sv-SE" sz="6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1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237DF9-400C-C32B-714E-262A7847C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" y="1754372"/>
            <a:ext cx="1612927" cy="493869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AEF0E5D-ABF9-15CD-304A-3132751D1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247" y="1004153"/>
            <a:ext cx="4961050" cy="175232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5581803-EA52-08ED-3F28-70161C2669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728" y="3148269"/>
            <a:ext cx="5003569" cy="73158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429C5EF5-9595-AEDE-A9E4-221440763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297" y="1004153"/>
            <a:ext cx="5457902" cy="17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382" y="385067"/>
            <a:ext cx="6134100" cy="436562"/>
          </a:xfrm>
        </p:spPr>
        <p:txBody>
          <a:bodyPr>
            <a:normAutofit fontScale="92500" lnSpcReduction="20000"/>
          </a:bodyPr>
          <a:lstStyle/>
          <a:p>
            <a:r>
              <a:rPr lang="sv-SE" sz="3200" dirty="0" err="1"/>
              <a:t>Sartori</a:t>
            </a:r>
            <a:endParaRPr lang="sv-SE" sz="2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35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fontAlgn="b"/>
            <a:endParaRPr lang="sv-SE" sz="4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2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C6B2AC4-103E-C07E-2234-4E62EF544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8" y="1537209"/>
            <a:ext cx="1525688" cy="509299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2339F6C-9C49-9201-66A8-7EFC3997C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626" y="1243186"/>
            <a:ext cx="4535991" cy="317952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C919CDD7-99A4-7FD7-ABAD-6DA9C91F9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396" y="1243186"/>
            <a:ext cx="6073666" cy="17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1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 fontScale="47500" lnSpcReduction="20000"/>
          </a:bodyPr>
          <a:lstStyle/>
          <a:p>
            <a:pPr algn="l" fontAlgn="b"/>
            <a:r>
              <a:rPr lang="sv-SE" sz="6600" b="0" i="0" dirty="0">
                <a:solidFill>
                  <a:srgbClr val="2D2926"/>
                </a:solidFill>
                <a:effectLst/>
                <a:latin typeface="MonopolWebText-Regular"/>
              </a:rPr>
              <a:t>                 Mantra</a:t>
            </a:r>
            <a:endParaRPr lang="sv-SE" sz="4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3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60660B0-2A09-9BAE-EB03-B97B03CDB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66" y="1369092"/>
            <a:ext cx="1546994" cy="523539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3BE1543-EF60-E44E-B29E-12796F627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428" y="919839"/>
            <a:ext cx="4686469" cy="3503306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566197DA-2C8E-B98B-F748-DEA0642A0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576" y="931304"/>
            <a:ext cx="5923564" cy="18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8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3960" y="376294"/>
            <a:ext cx="8383515" cy="436562"/>
          </a:xfrm>
        </p:spPr>
        <p:txBody>
          <a:bodyPr>
            <a:noAutofit/>
          </a:bodyPr>
          <a:lstStyle/>
          <a:p>
            <a:pPr lvl="5" algn="l"/>
            <a:r>
              <a:rPr lang="fr-FR" sz="2400" b="0" i="0" dirty="0">
                <a:solidFill>
                  <a:srgbClr val="2D2926"/>
                </a:solidFill>
                <a:effectLst/>
              </a:rPr>
              <a:t>Punt Road</a:t>
            </a:r>
          </a:p>
          <a:p>
            <a:endParaRPr lang="de-DE" sz="2600" b="0" i="0" dirty="0">
              <a:solidFill>
                <a:srgbClr val="2D2926"/>
              </a:solidFill>
              <a:effectLst/>
              <a:latin typeface="MonopolWebText-Regular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812634" y="692719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4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584E472-98E9-8FCE-4D39-5280E3988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" y="1378476"/>
            <a:ext cx="1585097" cy="529635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23F470D-89F0-C93A-BA0C-59FD55CC6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996" y="1129281"/>
            <a:ext cx="4808637" cy="2026897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A66385C-1A57-799A-5CED-AEA1429AF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420" y="3156178"/>
            <a:ext cx="4795213" cy="3634592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1287C15D-C6FE-3796-373B-83079A3EB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447" y="1129281"/>
            <a:ext cx="5582468" cy="3251333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0AECA32-E897-792C-8A0A-D6701C48C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447" y="4367004"/>
            <a:ext cx="5561150" cy="106623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115A38E9-F018-0A8A-2D24-1632A9396D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9447" y="5433239"/>
            <a:ext cx="3688028" cy="135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08653CB1-4F32-4A5A-A8AF-8192CE339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857" y="332225"/>
            <a:ext cx="6134100" cy="436562"/>
          </a:xfrm>
        </p:spPr>
        <p:txBody>
          <a:bodyPr>
            <a:normAutofit/>
          </a:bodyPr>
          <a:lstStyle/>
          <a:p>
            <a:r>
              <a:rPr lang="sv-SE" sz="2000" dirty="0" err="1">
                <a:solidFill>
                  <a:schemeClr val="dk1"/>
                </a:solidFill>
              </a:rPr>
              <a:t>Maray</a:t>
            </a:r>
            <a:endParaRPr lang="sv-SE" sz="20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16CD207-BFF3-473D-A5D5-371363A962FD}"/>
              </a:ext>
            </a:extLst>
          </p:cNvPr>
          <p:cNvSpPr txBox="1"/>
          <p:nvPr/>
        </p:nvSpPr>
        <p:spPr>
          <a:xfrm>
            <a:off x="503853" y="550506"/>
            <a:ext cx="143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nr 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1312EF0-71C5-6CD1-CFCB-89D7595F7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1" y="1557748"/>
            <a:ext cx="1535198" cy="513528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8A8D35E-7264-8E89-E691-F774CB6EA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537" y="917595"/>
            <a:ext cx="5235394" cy="222523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C50FC9F-B5EF-9C21-DE3C-CBC620955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941" y="3142829"/>
            <a:ext cx="5147644" cy="365791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90C6A8F5-326C-CE6B-9B2F-62564FE94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153" y="917595"/>
            <a:ext cx="5134326" cy="3296094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A3BCB118-386A-6921-D537-9A6750B4D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0153" y="4213689"/>
            <a:ext cx="5134326" cy="103135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70C22184-2772-A563-2723-48C9B084F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153" y="5245048"/>
            <a:ext cx="2831168" cy="16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1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46C8E54-F844-3868-328D-FA079C17B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16" y="282458"/>
            <a:ext cx="942552" cy="2886045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72AB75A-083E-EBAA-5153-CC372DF83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7929" y="420673"/>
            <a:ext cx="840173" cy="281040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438F3028-83C7-D14E-5399-5BCE50040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364" y="225305"/>
            <a:ext cx="867481" cy="289855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27A7DE0-B2EE-48DC-B9FB-17A561480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383" y="320560"/>
            <a:ext cx="846629" cy="286519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9DE11A2-CAB4-B725-B613-8D6BAE0BB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6950" y="459257"/>
            <a:ext cx="834117" cy="278928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B55C7E6-CB60-2DAC-8F93-89CC3590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67" y="3512699"/>
            <a:ext cx="942552" cy="288604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3082E93-86D9-C30A-F681-DD9C3285F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780" y="3650914"/>
            <a:ext cx="840173" cy="281040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20684F6-D7E9-3DB1-9F70-F9345D6BA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215" y="3455546"/>
            <a:ext cx="867481" cy="289855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255ABB4-EFF3-1C3C-EE83-85B672EC2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150" y="3563969"/>
            <a:ext cx="846629" cy="286519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083317CE-D621-650A-7057-3B4F775BB5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801" y="3689498"/>
            <a:ext cx="834117" cy="278928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10E9FB92-8845-7F03-0405-3676F7C5F7C6}"/>
              </a:ext>
            </a:extLst>
          </p:cNvPr>
          <p:cNvSpPr txBox="1"/>
          <p:nvPr/>
        </p:nvSpPr>
        <p:spPr>
          <a:xfrm>
            <a:off x="233916" y="459256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1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77897A1-6FD2-2149-03AA-B037089B84B4}"/>
              </a:ext>
            </a:extLst>
          </p:cNvPr>
          <p:cNvSpPr txBox="1"/>
          <p:nvPr/>
        </p:nvSpPr>
        <p:spPr>
          <a:xfrm>
            <a:off x="250344" y="3847506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1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EFBE245-B844-6595-81F6-DC4E4C48C606}"/>
              </a:ext>
            </a:extLst>
          </p:cNvPr>
          <p:cNvSpPr txBox="1"/>
          <p:nvPr/>
        </p:nvSpPr>
        <p:spPr>
          <a:xfrm>
            <a:off x="2737828" y="472681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2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3E6E7A55-56BA-DF03-B954-396833C64839}"/>
              </a:ext>
            </a:extLst>
          </p:cNvPr>
          <p:cNvSpPr txBox="1"/>
          <p:nvPr/>
        </p:nvSpPr>
        <p:spPr>
          <a:xfrm>
            <a:off x="2754256" y="3860931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2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4DB764E2-60E3-D518-9398-664D8EE722E6}"/>
              </a:ext>
            </a:extLst>
          </p:cNvPr>
          <p:cNvSpPr txBox="1"/>
          <p:nvPr/>
        </p:nvSpPr>
        <p:spPr>
          <a:xfrm>
            <a:off x="5241740" y="486106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3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BDEB172-3ECA-E267-A7B2-A53AA9A162E8}"/>
              </a:ext>
            </a:extLst>
          </p:cNvPr>
          <p:cNvSpPr txBox="1"/>
          <p:nvPr/>
        </p:nvSpPr>
        <p:spPr>
          <a:xfrm>
            <a:off x="5258168" y="3874356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3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0133F3E-18AD-C9CC-D1DF-6C797BEE2A3E}"/>
              </a:ext>
            </a:extLst>
          </p:cNvPr>
          <p:cNvSpPr txBox="1"/>
          <p:nvPr/>
        </p:nvSpPr>
        <p:spPr>
          <a:xfrm>
            <a:off x="7745652" y="499531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4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97EEEB3-2E11-3262-8692-6B057A43CC68}"/>
              </a:ext>
            </a:extLst>
          </p:cNvPr>
          <p:cNvSpPr txBox="1"/>
          <p:nvPr/>
        </p:nvSpPr>
        <p:spPr>
          <a:xfrm>
            <a:off x="7628455" y="3874356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4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C1BB305A-4E9F-FB9B-2243-09D7DAA83E65}"/>
              </a:ext>
            </a:extLst>
          </p:cNvPr>
          <p:cNvSpPr txBox="1"/>
          <p:nvPr/>
        </p:nvSpPr>
        <p:spPr>
          <a:xfrm>
            <a:off x="10078427" y="512956"/>
            <a:ext cx="98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5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C0B6F7A8-7981-AF1A-AD6D-A65C5CCD8546}"/>
              </a:ext>
            </a:extLst>
          </p:cNvPr>
          <p:cNvSpPr txBox="1"/>
          <p:nvPr/>
        </p:nvSpPr>
        <p:spPr>
          <a:xfrm>
            <a:off x="9973797" y="3887781"/>
            <a:ext cx="81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Vin 5</a:t>
            </a:r>
          </a:p>
        </p:txBody>
      </p:sp>
    </p:spTree>
    <p:extLst>
      <p:ext uri="{BB962C8B-B14F-4D97-AF65-F5344CB8AC3E}">
        <p14:creationId xmlns:p14="http://schemas.microsoft.com/office/powerpoint/2010/main" val="102191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20587</TotalTime>
  <Words>110</Words>
  <Application>Microsoft Office PowerPoint</Application>
  <PresentationFormat>Bredbild</PresentationFormat>
  <Paragraphs>64</Paragraphs>
  <Slides>8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MonopolWebText-Regular</vt:lpstr>
      <vt:lpstr>Office-tema</vt:lpstr>
      <vt:lpstr>PowerPoint-presentation</vt:lpstr>
      <vt:lpstr>Munskänkarna Ljungskile Vintips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Wallenius</dc:creator>
  <cp:lastModifiedBy>Hans Wallenius</cp:lastModifiedBy>
  <cp:revision>71</cp:revision>
  <cp:lastPrinted>2023-04-27T13:06:16Z</cp:lastPrinted>
  <dcterms:created xsi:type="dcterms:W3CDTF">2020-09-16T09:13:19Z</dcterms:created>
  <dcterms:modified xsi:type="dcterms:W3CDTF">2024-02-28T20:40:59Z</dcterms:modified>
</cp:coreProperties>
</file>