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75" r:id="rId3"/>
    <p:sldId id="277" r:id="rId4"/>
    <p:sldId id="271" r:id="rId5"/>
    <p:sldId id="278" r:id="rId6"/>
    <p:sldId id="273" r:id="rId7"/>
    <p:sldId id="279" r:id="rId8"/>
    <p:sldId id="265" r:id="rId9"/>
    <p:sldId id="280" r:id="rId10"/>
    <p:sldId id="272" r:id="rId11"/>
    <p:sldId id="281" r:id="rId12"/>
    <p:sldId id="267" r:id="rId13"/>
    <p:sldId id="282" r:id="rId14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0265" autoAdjust="0"/>
  </p:normalViewPr>
  <p:slideViewPr>
    <p:cSldViewPr snapToGrid="0">
      <p:cViewPr varScale="1">
        <p:scale>
          <a:sx n="77" d="100"/>
          <a:sy n="77" d="100"/>
        </p:scale>
        <p:origin x="8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Wallenius" userId="b464c349e65f9a22" providerId="LiveId" clId="{AD525039-0BB1-4BD0-96BB-65CC71C2C8EF}"/>
    <pc:docChg chg="custSel modSld sldOrd">
      <pc:chgData name="Hans Wallenius" userId="b464c349e65f9a22" providerId="LiveId" clId="{AD525039-0BB1-4BD0-96BB-65CC71C2C8EF}" dt="2023-10-24T21:07:44.639" v="833" actId="20577"/>
      <pc:docMkLst>
        <pc:docMk/>
      </pc:docMkLst>
      <pc:sldChg chg="addSp delSp modSp mod">
        <pc:chgData name="Hans Wallenius" userId="b464c349e65f9a22" providerId="LiveId" clId="{AD525039-0BB1-4BD0-96BB-65CC71C2C8EF}" dt="2023-10-24T20:30:05.632" v="382" actId="20577"/>
        <pc:sldMkLst>
          <pc:docMk/>
          <pc:sldMk cId="4265986750" sldId="265"/>
        </pc:sldMkLst>
        <pc:spChg chg="mod">
          <ac:chgData name="Hans Wallenius" userId="b464c349e65f9a22" providerId="LiveId" clId="{AD525039-0BB1-4BD0-96BB-65CC71C2C8EF}" dt="2023-10-24T20:30:05.632" v="382" actId="20577"/>
          <ac:spMkLst>
            <pc:docMk/>
            <pc:sldMk cId="4265986750" sldId="265"/>
            <ac:spMk id="3" creationId="{08653CB1-4F32-4A5A-A8AF-8192CE339451}"/>
          </ac:spMkLst>
        </pc:spChg>
        <pc:picChg chg="add mod">
          <ac:chgData name="Hans Wallenius" userId="b464c349e65f9a22" providerId="LiveId" clId="{AD525039-0BB1-4BD0-96BB-65CC71C2C8EF}" dt="2023-10-24T20:25:37.691" v="314" actId="14100"/>
          <ac:picMkLst>
            <pc:docMk/>
            <pc:sldMk cId="4265986750" sldId="265"/>
            <ac:picMk id="5" creationId="{BC981D46-9988-3163-7DC6-F89D9B60540B}"/>
          </ac:picMkLst>
        </pc:picChg>
        <pc:picChg chg="add mod">
          <ac:chgData name="Hans Wallenius" userId="b464c349e65f9a22" providerId="LiveId" clId="{AD525039-0BB1-4BD0-96BB-65CC71C2C8EF}" dt="2023-10-24T20:27:21.908" v="329" actId="14100"/>
          <ac:picMkLst>
            <pc:docMk/>
            <pc:sldMk cId="4265986750" sldId="265"/>
            <ac:picMk id="7" creationId="{DE711945-9ACA-667A-379E-33CDA82D8634}"/>
          </ac:picMkLst>
        </pc:picChg>
        <pc:picChg chg="add mod">
          <ac:chgData name="Hans Wallenius" userId="b464c349e65f9a22" providerId="LiveId" clId="{AD525039-0BB1-4BD0-96BB-65CC71C2C8EF}" dt="2023-10-24T20:27:28.212" v="331" actId="14100"/>
          <ac:picMkLst>
            <pc:docMk/>
            <pc:sldMk cId="4265986750" sldId="265"/>
            <ac:picMk id="9" creationId="{4FD259F0-46CB-6BF0-C9A3-A9D4670272D9}"/>
          </ac:picMkLst>
        </pc:picChg>
        <pc:picChg chg="del">
          <ac:chgData name="Hans Wallenius" userId="b464c349e65f9a22" providerId="LiveId" clId="{AD525039-0BB1-4BD0-96BB-65CC71C2C8EF}" dt="2023-10-24T20:25:24.874" v="311" actId="478"/>
          <ac:picMkLst>
            <pc:docMk/>
            <pc:sldMk cId="4265986750" sldId="265"/>
            <ac:picMk id="10" creationId="{6E37911F-B701-9AB7-2A05-023F51DBC489}"/>
          </ac:picMkLst>
        </pc:picChg>
        <pc:picChg chg="del">
          <ac:chgData name="Hans Wallenius" userId="b464c349e65f9a22" providerId="LiveId" clId="{AD525039-0BB1-4BD0-96BB-65CC71C2C8EF}" dt="2023-10-24T20:25:45.320" v="315" actId="478"/>
          <ac:picMkLst>
            <pc:docMk/>
            <pc:sldMk cId="4265986750" sldId="265"/>
            <ac:picMk id="12" creationId="{B7D926E0-D3C8-6B1C-7478-3ACB7940A399}"/>
          </ac:picMkLst>
        </pc:picChg>
        <pc:picChg chg="add mod">
          <ac:chgData name="Hans Wallenius" userId="b464c349e65f9a22" providerId="LiveId" clId="{AD525039-0BB1-4BD0-96BB-65CC71C2C8EF}" dt="2023-10-24T20:29:25.792" v="344" actId="14100"/>
          <ac:picMkLst>
            <pc:docMk/>
            <pc:sldMk cId="4265986750" sldId="265"/>
            <ac:picMk id="13" creationId="{9F7AD9BC-6C87-FB7B-D697-9244E395CF3F}"/>
          </ac:picMkLst>
        </pc:picChg>
        <pc:picChg chg="add mod">
          <ac:chgData name="Hans Wallenius" userId="b464c349e65f9a22" providerId="LiveId" clId="{AD525039-0BB1-4BD0-96BB-65CC71C2C8EF}" dt="2023-10-24T20:29:30.264" v="346" actId="14100"/>
          <ac:picMkLst>
            <pc:docMk/>
            <pc:sldMk cId="4265986750" sldId="265"/>
            <ac:picMk id="15" creationId="{89E0498C-7861-2645-ECA2-15B41F87C5F5}"/>
          </ac:picMkLst>
        </pc:picChg>
        <pc:picChg chg="del">
          <ac:chgData name="Hans Wallenius" userId="b464c349e65f9a22" providerId="LiveId" clId="{AD525039-0BB1-4BD0-96BB-65CC71C2C8EF}" dt="2023-10-24T20:26:55.540" v="322" actId="478"/>
          <ac:picMkLst>
            <pc:docMk/>
            <pc:sldMk cId="4265986750" sldId="265"/>
            <ac:picMk id="16" creationId="{27436392-A753-0F21-B821-179302B93675}"/>
          </ac:picMkLst>
        </pc:picChg>
        <pc:picChg chg="del">
          <ac:chgData name="Hans Wallenius" userId="b464c349e65f9a22" providerId="LiveId" clId="{AD525039-0BB1-4BD0-96BB-65CC71C2C8EF}" dt="2023-10-24T20:27:54.080" v="332" actId="478"/>
          <ac:picMkLst>
            <pc:docMk/>
            <pc:sldMk cId="4265986750" sldId="265"/>
            <ac:picMk id="18" creationId="{94B861C8-0669-FDFE-14B5-81A10557A679}"/>
          </ac:picMkLst>
        </pc:picChg>
        <pc:picChg chg="add mod">
          <ac:chgData name="Hans Wallenius" userId="b464c349e65f9a22" providerId="LiveId" clId="{AD525039-0BB1-4BD0-96BB-65CC71C2C8EF}" dt="2023-10-24T20:29:35.695" v="348" actId="14100"/>
          <ac:picMkLst>
            <pc:docMk/>
            <pc:sldMk cId="4265986750" sldId="265"/>
            <ac:picMk id="19" creationId="{30EE101F-C2D6-467A-FE87-9591579868E7}"/>
          </ac:picMkLst>
        </pc:picChg>
        <pc:picChg chg="del">
          <ac:chgData name="Hans Wallenius" userId="b464c349e65f9a22" providerId="LiveId" clId="{AD525039-0BB1-4BD0-96BB-65CC71C2C8EF}" dt="2023-10-24T20:28:19.959" v="335" actId="478"/>
          <ac:picMkLst>
            <pc:docMk/>
            <pc:sldMk cId="4265986750" sldId="265"/>
            <ac:picMk id="20" creationId="{0D032778-2A7F-B1F5-BD5C-1ABCA4E49822}"/>
          </ac:picMkLst>
        </pc:picChg>
        <pc:picChg chg="del">
          <ac:chgData name="Hans Wallenius" userId="b464c349e65f9a22" providerId="LiveId" clId="{AD525039-0BB1-4BD0-96BB-65CC71C2C8EF}" dt="2023-10-24T20:28:34.317" v="340" actId="478"/>
          <ac:picMkLst>
            <pc:docMk/>
            <pc:sldMk cId="4265986750" sldId="265"/>
            <ac:picMk id="22" creationId="{F1A92E4B-5A06-44F7-CD5C-5DE05EB6342F}"/>
          </ac:picMkLst>
        </pc:picChg>
      </pc:sldChg>
      <pc:sldChg chg="addSp delSp modSp mod ord">
        <pc:chgData name="Hans Wallenius" userId="b464c349e65f9a22" providerId="LiveId" clId="{AD525039-0BB1-4BD0-96BB-65CC71C2C8EF}" dt="2023-10-24T21:05:35.635" v="773"/>
        <pc:sldMkLst>
          <pc:docMk/>
          <pc:sldMk cId="737914169" sldId="267"/>
        </pc:sldMkLst>
        <pc:spChg chg="mod">
          <ac:chgData name="Hans Wallenius" userId="b464c349e65f9a22" providerId="LiveId" clId="{AD525039-0BB1-4BD0-96BB-65CC71C2C8EF}" dt="2023-10-24T20:46:09.725" v="460" actId="20577"/>
          <ac:spMkLst>
            <pc:docMk/>
            <pc:sldMk cId="737914169" sldId="267"/>
            <ac:spMk id="3" creationId="{08653CB1-4F32-4A5A-A8AF-8192CE339451}"/>
          </ac:spMkLst>
        </pc:spChg>
        <pc:picChg chg="del">
          <ac:chgData name="Hans Wallenius" userId="b464c349e65f9a22" providerId="LiveId" clId="{AD525039-0BB1-4BD0-96BB-65CC71C2C8EF}" dt="2023-10-24T20:44:43.345" v="449" actId="478"/>
          <ac:picMkLst>
            <pc:docMk/>
            <pc:sldMk cId="737914169" sldId="267"/>
            <ac:picMk id="5" creationId="{0CBF8D4B-838D-7379-4396-F8D893FD087C}"/>
          </ac:picMkLst>
        </pc:picChg>
        <pc:picChg chg="add mod">
          <ac:chgData name="Hans Wallenius" userId="b464c349e65f9a22" providerId="LiveId" clId="{AD525039-0BB1-4BD0-96BB-65CC71C2C8EF}" dt="2023-10-24T20:44:50.911" v="451" actId="1076"/>
          <ac:picMkLst>
            <pc:docMk/>
            <pc:sldMk cId="737914169" sldId="267"/>
            <ac:picMk id="6" creationId="{E6A21A34-F08E-4D92-D32A-F50FF951D0A0}"/>
          </ac:picMkLst>
        </pc:picChg>
        <pc:picChg chg="add mod">
          <ac:chgData name="Hans Wallenius" userId="b464c349e65f9a22" providerId="LiveId" clId="{AD525039-0BB1-4BD0-96BB-65CC71C2C8EF}" dt="2023-10-24T20:49:41.370" v="477" actId="1076"/>
          <ac:picMkLst>
            <pc:docMk/>
            <pc:sldMk cId="737914169" sldId="267"/>
            <ac:picMk id="8" creationId="{BCFE24BC-AFFC-C66D-4BCE-77156B04A228}"/>
          </ac:picMkLst>
        </pc:picChg>
        <pc:picChg chg="del mod">
          <ac:chgData name="Hans Wallenius" userId="b464c349e65f9a22" providerId="LiveId" clId="{AD525039-0BB1-4BD0-96BB-65CC71C2C8EF}" dt="2023-10-24T20:47:08.315" v="461" actId="478"/>
          <ac:picMkLst>
            <pc:docMk/>
            <pc:sldMk cId="737914169" sldId="267"/>
            <ac:picMk id="10" creationId="{7C199FE6-FB7F-BC39-D0CD-69255CBB8F07}"/>
          </ac:picMkLst>
        </pc:picChg>
        <pc:picChg chg="add mod">
          <ac:chgData name="Hans Wallenius" userId="b464c349e65f9a22" providerId="LiveId" clId="{AD525039-0BB1-4BD0-96BB-65CC71C2C8EF}" dt="2023-10-24T20:49:55.658" v="480" actId="14100"/>
          <ac:picMkLst>
            <pc:docMk/>
            <pc:sldMk cId="737914169" sldId="267"/>
            <ac:picMk id="11" creationId="{687CFF35-264A-4202-6401-7546DA6FCD1F}"/>
          </ac:picMkLst>
        </pc:picChg>
        <pc:picChg chg="del mod">
          <ac:chgData name="Hans Wallenius" userId="b464c349e65f9a22" providerId="LiveId" clId="{AD525039-0BB1-4BD0-96BB-65CC71C2C8EF}" dt="2023-10-24T20:47:19.564" v="465" actId="478"/>
          <ac:picMkLst>
            <pc:docMk/>
            <pc:sldMk cId="737914169" sldId="267"/>
            <ac:picMk id="13" creationId="{50B116D3-8253-FF0F-9D16-B8829A3B31D8}"/>
          </ac:picMkLst>
        </pc:picChg>
        <pc:picChg chg="add mod">
          <ac:chgData name="Hans Wallenius" userId="b464c349e65f9a22" providerId="LiveId" clId="{AD525039-0BB1-4BD0-96BB-65CC71C2C8EF}" dt="2023-10-24T20:49:51.732" v="479" actId="1076"/>
          <ac:picMkLst>
            <pc:docMk/>
            <pc:sldMk cId="737914169" sldId="267"/>
            <ac:picMk id="14" creationId="{DAF03BEA-1C74-4F3B-8969-D34B4B6898D0}"/>
          </ac:picMkLst>
        </pc:picChg>
        <pc:picChg chg="del">
          <ac:chgData name="Hans Wallenius" userId="b464c349e65f9a22" providerId="LiveId" clId="{AD525039-0BB1-4BD0-96BB-65CC71C2C8EF}" dt="2023-10-24T20:49:07.191" v="472" actId="478"/>
          <ac:picMkLst>
            <pc:docMk/>
            <pc:sldMk cId="737914169" sldId="267"/>
            <ac:picMk id="15" creationId="{5BB9D88E-0121-D0BD-F196-7DDFE8673D6A}"/>
          </ac:picMkLst>
        </pc:picChg>
        <pc:picChg chg="del">
          <ac:chgData name="Hans Wallenius" userId="b464c349e65f9a22" providerId="LiveId" clId="{AD525039-0BB1-4BD0-96BB-65CC71C2C8EF}" dt="2023-10-24T20:47:21.286" v="466" actId="478"/>
          <ac:picMkLst>
            <pc:docMk/>
            <pc:sldMk cId="737914169" sldId="267"/>
            <ac:picMk id="17" creationId="{597C4775-C00D-0E7B-A881-4B4EFA079BD6}"/>
          </ac:picMkLst>
        </pc:picChg>
        <pc:picChg chg="add mod">
          <ac:chgData name="Hans Wallenius" userId="b464c349e65f9a22" providerId="LiveId" clId="{AD525039-0BB1-4BD0-96BB-65CC71C2C8EF}" dt="2023-10-24T20:50:53.171" v="483" actId="14100"/>
          <ac:picMkLst>
            <pc:docMk/>
            <pc:sldMk cId="737914169" sldId="267"/>
            <ac:picMk id="18" creationId="{B1D39B45-F25F-46B8-B8C5-F574EE0A03D4}"/>
          </ac:picMkLst>
        </pc:picChg>
        <pc:picChg chg="add mod">
          <ac:chgData name="Hans Wallenius" userId="b464c349e65f9a22" providerId="LiveId" clId="{AD525039-0BB1-4BD0-96BB-65CC71C2C8EF}" dt="2023-10-24T20:51:39.067" v="486" actId="14100"/>
          <ac:picMkLst>
            <pc:docMk/>
            <pc:sldMk cId="737914169" sldId="267"/>
            <ac:picMk id="20" creationId="{53A67964-CF39-C56B-B372-7307D366F03A}"/>
          </ac:picMkLst>
        </pc:picChg>
      </pc:sldChg>
      <pc:sldChg chg="addSp delSp modSp mod">
        <pc:chgData name="Hans Wallenius" userId="b464c349e65f9a22" providerId="LiveId" clId="{AD525039-0BB1-4BD0-96BB-65CC71C2C8EF}" dt="2023-10-24T20:52:06.395" v="487" actId="1076"/>
        <pc:sldMkLst>
          <pc:docMk/>
          <pc:sldMk cId="1354426820" sldId="271"/>
        </pc:sldMkLst>
        <pc:spChg chg="mod">
          <ac:chgData name="Hans Wallenius" userId="b464c349e65f9a22" providerId="LiveId" clId="{AD525039-0BB1-4BD0-96BB-65CC71C2C8EF}" dt="2023-10-24T20:14:48.260" v="185" actId="20577"/>
          <ac:spMkLst>
            <pc:docMk/>
            <pc:sldMk cId="1354426820" sldId="271"/>
            <ac:spMk id="3" creationId="{08653CB1-4F32-4A5A-A8AF-8192CE339451}"/>
          </ac:spMkLst>
        </pc:spChg>
        <pc:picChg chg="del">
          <ac:chgData name="Hans Wallenius" userId="b464c349e65f9a22" providerId="LiveId" clId="{AD525039-0BB1-4BD0-96BB-65CC71C2C8EF}" dt="2023-10-24T19:47:31.773" v="89" actId="478"/>
          <ac:picMkLst>
            <pc:docMk/>
            <pc:sldMk cId="1354426820" sldId="271"/>
            <ac:picMk id="5" creationId="{86F636A5-BE62-CEA6-8222-E07AD08DF803}"/>
          </ac:picMkLst>
        </pc:picChg>
        <pc:picChg chg="add mod">
          <ac:chgData name="Hans Wallenius" userId="b464c349e65f9a22" providerId="LiveId" clId="{AD525039-0BB1-4BD0-96BB-65CC71C2C8EF}" dt="2023-10-24T20:14:58.296" v="186" actId="1076"/>
          <ac:picMkLst>
            <pc:docMk/>
            <pc:sldMk cId="1354426820" sldId="271"/>
            <ac:picMk id="6" creationId="{22A8DEE4-8F1C-D0FE-6C0E-B8E05540975F}"/>
          </ac:picMkLst>
        </pc:picChg>
        <pc:picChg chg="add mod">
          <ac:chgData name="Hans Wallenius" userId="b464c349e65f9a22" providerId="LiveId" clId="{AD525039-0BB1-4BD0-96BB-65CC71C2C8EF}" dt="2023-10-24T20:52:06.395" v="487" actId="1076"/>
          <ac:picMkLst>
            <pc:docMk/>
            <pc:sldMk cId="1354426820" sldId="271"/>
            <ac:picMk id="8" creationId="{EA6D6D9E-120B-F6E1-0AFC-7901CE033BBC}"/>
          </ac:picMkLst>
        </pc:picChg>
        <pc:picChg chg="add mod">
          <ac:chgData name="Hans Wallenius" userId="b464c349e65f9a22" providerId="LiveId" clId="{AD525039-0BB1-4BD0-96BB-65CC71C2C8EF}" dt="2023-10-24T19:49:26.818" v="97" actId="14100"/>
          <ac:picMkLst>
            <pc:docMk/>
            <pc:sldMk cId="1354426820" sldId="271"/>
            <ac:picMk id="10" creationId="{9AF24738-5D22-167D-1B8C-1683EA9FEA9E}"/>
          </ac:picMkLst>
        </pc:picChg>
        <pc:picChg chg="del">
          <ac:chgData name="Hans Wallenius" userId="b464c349e65f9a22" providerId="LiveId" clId="{AD525039-0BB1-4BD0-96BB-65CC71C2C8EF}" dt="2023-10-24T19:46:48.769" v="66" actId="478"/>
          <ac:picMkLst>
            <pc:docMk/>
            <pc:sldMk cId="1354426820" sldId="271"/>
            <ac:picMk id="12" creationId="{1B3855A6-3A12-01B9-A7E5-9AD418E0A651}"/>
          </ac:picMkLst>
        </pc:picChg>
        <pc:picChg chg="add mod">
          <ac:chgData name="Hans Wallenius" userId="b464c349e65f9a22" providerId="LiveId" clId="{AD525039-0BB1-4BD0-96BB-65CC71C2C8EF}" dt="2023-10-24T20:06:10.045" v="110" actId="14100"/>
          <ac:picMkLst>
            <pc:docMk/>
            <pc:sldMk cId="1354426820" sldId="271"/>
            <ac:picMk id="13" creationId="{087D3863-46E7-9259-DA27-028E0CB94178}"/>
          </ac:picMkLst>
        </pc:picChg>
        <pc:picChg chg="del">
          <ac:chgData name="Hans Wallenius" userId="b464c349e65f9a22" providerId="LiveId" clId="{AD525039-0BB1-4BD0-96BB-65CC71C2C8EF}" dt="2023-10-24T19:50:18.339" v="98" actId="478"/>
          <ac:picMkLst>
            <pc:docMk/>
            <pc:sldMk cId="1354426820" sldId="271"/>
            <ac:picMk id="14" creationId="{27FAA47D-277F-BC52-39C3-94E871D63FBA}"/>
          </ac:picMkLst>
        </pc:picChg>
        <pc:picChg chg="add mod">
          <ac:chgData name="Hans Wallenius" userId="b464c349e65f9a22" providerId="LiveId" clId="{AD525039-0BB1-4BD0-96BB-65CC71C2C8EF}" dt="2023-10-24T20:06:00.024" v="108" actId="1076"/>
          <ac:picMkLst>
            <pc:docMk/>
            <pc:sldMk cId="1354426820" sldId="271"/>
            <ac:picMk id="16" creationId="{CDCCE7E9-434C-D237-F80E-8606B5F90F65}"/>
          </ac:picMkLst>
        </pc:picChg>
        <pc:picChg chg="del mod">
          <ac:chgData name="Hans Wallenius" userId="b464c349e65f9a22" providerId="LiveId" clId="{AD525039-0BB1-4BD0-96BB-65CC71C2C8EF}" dt="2023-10-24T19:49:10.045" v="93" actId="478"/>
          <ac:picMkLst>
            <pc:docMk/>
            <pc:sldMk cId="1354426820" sldId="271"/>
            <ac:picMk id="18" creationId="{3FF37E5B-023F-AF7F-5E91-BCE28B426424}"/>
          </ac:picMkLst>
        </pc:picChg>
        <pc:picChg chg="add mod">
          <ac:chgData name="Hans Wallenius" userId="b464c349e65f9a22" providerId="LiveId" clId="{AD525039-0BB1-4BD0-96BB-65CC71C2C8EF}" dt="2023-10-24T20:05:56.842" v="107" actId="1076"/>
          <ac:picMkLst>
            <pc:docMk/>
            <pc:sldMk cId="1354426820" sldId="271"/>
            <ac:picMk id="19" creationId="{123FEA75-93E5-1A19-8493-24C03DD14566}"/>
          </ac:picMkLst>
        </pc:picChg>
        <pc:picChg chg="del">
          <ac:chgData name="Hans Wallenius" userId="b464c349e65f9a22" providerId="LiveId" clId="{AD525039-0BB1-4BD0-96BB-65CC71C2C8EF}" dt="2023-10-24T20:04:36.461" v="102" actId="478"/>
          <ac:picMkLst>
            <pc:docMk/>
            <pc:sldMk cId="1354426820" sldId="271"/>
            <ac:picMk id="21" creationId="{BFA7DECD-5D06-49F3-F27A-4EE389188075}"/>
          </ac:picMkLst>
        </pc:picChg>
        <pc:picChg chg="del">
          <ac:chgData name="Hans Wallenius" userId="b464c349e65f9a22" providerId="LiveId" clId="{AD525039-0BB1-4BD0-96BB-65CC71C2C8EF}" dt="2023-10-24T20:05:41.674" v="105" actId="478"/>
          <ac:picMkLst>
            <pc:docMk/>
            <pc:sldMk cId="1354426820" sldId="271"/>
            <ac:picMk id="23" creationId="{3BAEA67D-8F45-534C-B607-16D5842187D5}"/>
          </ac:picMkLst>
        </pc:picChg>
      </pc:sldChg>
      <pc:sldChg chg="addSp delSp modSp mod">
        <pc:chgData name="Hans Wallenius" userId="b464c349e65f9a22" providerId="LiveId" clId="{AD525039-0BB1-4BD0-96BB-65CC71C2C8EF}" dt="2023-10-24T20:39:44.425" v="448" actId="255"/>
        <pc:sldMkLst>
          <pc:docMk/>
          <pc:sldMk cId="1344852976" sldId="272"/>
        </pc:sldMkLst>
        <pc:spChg chg="mod">
          <ac:chgData name="Hans Wallenius" userId="b464c349e65f9a22" providerId="LiveId" clId="{AD525039-0BB1-4BD0-96BB-65CC71C2C8EF}" dt="2023-10-24T20:39:44.425" v="448" actId="255"/>
          <ac:spMkLst>
            <pc:docMk/>
            <pc:sldMk cId="1344852976" sldId="272"/>
            <ac:spMk id="3" creationId="{08653CB1-4F32-4A5A-A8AF-8192CE339451}"/>
          </ac:spMkLst>
        </pc:spChg>
        <pc:picChg chg="add mod">
          <ac:chgData name="Hans Wallenius" userId="b464c349e65f9a22" providerId="LiveId" clId="{AD525039-0BB1-4BD0-96BB-65CC71C2C8EF}" dt="2023-10-24T20:33:21.347" v="385" actId="1076"/>
          <ac:picMkLst>
            <pc:docMk/>
            <pc:sldMk cId="1344852976" sldId="272"/>
            <ac:picMk id="5" creationId="{00AF5DA1-A4E3-F02B-CB65-E6E3F0670DE0}"/>
          </ac:picMkLst>
        </pc:picChg>
        <pc:picChg chg="del">
          <ac:chgData name="Hans Wallenius" userId="b464c349e65f9a22" providerId="LiveId" clId="{AD525039-0BB1-4BD0-96BB-65CC71C2C8EF}" dt="2023-10-24T20:33:14.557" v="383" actId="478"/>
          <ac:picMkLst>
            <pc:docMk/>
            <pc:sldMk cId="1344852976" sldId="272"/>
            <ac:picMk id="7" creationId="{EDC46DE6-CD91-10A4-F92D-2F7D3A2AB8EE}"/>
          </ac:picMkLst>
        </pc:picChg>
        <pc:picChg chg="add mod">
          <ac:chgData name="Hans Wallenius" userId="b464c349e65f9a22" providerId="LiveId" clId="{AD525039-0BB1-4BD0-96BB-65CC71C2C8EF}" dt="2023-10-24T20:37:15.068" v="416" actId="1076"/>
          <ac:picMkLst>
            <pc:docMk/>
            <pc:sldMk cId="1344852976" sldId="272"/>
            <ac:picMk id="8" creationId="{008590BA-748E-B4E9-BFE7-49D2F273C906}"/>
          </ac:picMkLst>
        </pc:picChg>
        <pc:picChg chg="del">
          <ac:chgData name="Hans Wallenius" userId="b464c349e65f9a22" providerId="LiveId" clId="{AD525039-0BB1-4BD0-96BB-65CC71C2C8EF}" dt="2023-10-24T20:33:24.341" v="386" actId="478"/>
          <ac:picMkLst>
            <pc:docMk/>
            <pc:sldMk cId="1344852976" sldId="272"/>
            <ac:picMk id="10" creationId="{E23028B1-430F-3636-5135-1050FA34C2AD}"/>
          </ac:picMkLst>
        </pc:picChg>
        <pc:picChg chg="add mod">
          <ac:chgData name="Hans Wallenius" userId="b464c349e65f9a22" providerId="LiveId" clId="{AD525039-0BB1-4BD0-96BB-65CC71C2C8EF}" dt="2023-10-24T20:34:54.572" v="398" actId="14100"/>
          <ac:picMkLst>
            <pc:docMk/>
            <pc:sldMk cId="1344852976" sldId="272"/>
            <ac:picMk id="11" creationId="{9D117213-700C-5792-A003-622E16FCB819}"/>
          </ac:picMkLst>
        </pc:picChg>
        <pc:picChg chg="del">
          <ac:chgData name="Hans Wallenius" userId="b464c349e65f9a22" providerId="LiveId" clId="{AD525039-0BB1-4BD0-96BB-65CC71C2C8EF}" dt="2023-10-24T20:34:01.466" v="392" actId="478"/>
          <ac:picMkLst>
            <pc:docMk/>
            <pc:sldMk cId="1344852976" sldId="272"/>
            <ac:picMk id="13" creationId="{C98DCBCB-7D78-DDF5-72F4-3F4506CC1E1F}"/>
          </ac:picMkLst>
        </pc:picChg>
        <pc:picChg chg="add mod">
          <ac:chgData name="Hans Wallenius" userId="b464c349e65f9a22" providerId="LiveId" clId="{AD525039-0BB1-4BD0-96BB-65CC71C2C8EF}" dt="2023-10-24T20:35:30.858" v="403" actId="1076"/>
          <ac:picMkLst>
            <pc:docMk/>
            <pc:sldMk cId="1344852976" sldId="272"/>
            <ac:picMk id="14" creationId="{10956430-4A03-A354-32A7-CB031AFF2F59}"/>
          </ac:picMkLst>
        </pc:picChg>
        <pc:picChg chg="del">
          <ac:chgData name="Hans Wallenius" userId="b464c349e65f9a22" providerId="LiveId" clId="{AD525039-0BB1-4BD0-96BB-65CC71C2C8EF}" dt="2023-10-24T20:35:01.075" v="399" actId="478"/>
          <ac:picMkLst>
            <pc:docMk/>
            <pc:sldMk cId="1344852976" sldId="272"/>
            <ac:picMk id="15" creationId="{232D928D-419D-DE27-7C40-E9E3372B6A66}"/>
          </ac:picMkLst>
        </pc:picChg>
        <pc:picChg chg="del">
          <ac:chgData name="Hans Wallenius" userId="b464c349e65f9a22" providerId="LiveId" clId="{AD525039-0BB1-4BD0-96BB-65CC71C2C8EF}" dt="2023-10-24T20:35:54.424" v="404" actId="478"/>
          <ac:picMkLst>
            <pc:docMk/>
            <pc:sldMk cId="1344852976" sldId="272"/>
            <ac:picMk id="17" creationId="{E94864E5-46EA-E129-4CB6-75AAA4EEE1FB}"/>
          </ac:picMkLst>
        </pc:picChg>
        <pc:picChg chg="add mod">
          <ac:chgData name="Hans Wallenius" userId="b464c349e65f9a22" providerId="LiveId" clId="{AD525039-0BB1-4BD0-96BB-65CC71C2C8EF}" dt="2023-10-24T20:36:06.526" v="407" actId="14100"/>
          <ac:picMkLst>
            <pc:docMk/>
            <pc:sldMk cId="1344852976" sldId="272"/>
            <ac:picMk id="18" creationId="{D47AEF7B-57F6-04BC-70E8-15478C3F1EE3}"/>
          </ac:picMkLst>
        </pc:picChg>
        <pc:picChg chg="del mod">
          <ac:chgData name="Hans Wallenius" userId="b464c349e65f9a22" providerId="LiveId" clId="{AD525039-0BB1-4BD0-96BB-65CC71C2C8EF}" dt="2023-10-24T20:36:11.632" v="409" actId="478"/>
          <ac:picMkLst>
            <pc:docMk/>
            <pc:sldMk cId="1344852976" sldId="272"/>
            <ac:picMk id="19" creationId="{9AEEB529-F2B7-4F42-5572-ABE95FE41A95}"/>
          </ac:picMkLst>
        </pc:picChg>
        <pc:picChg chg="add mod">
          <ac:chgData name="Hans Wallenius" userId="b464c349e65f9a22" providerId="LiveId" clId="{AD525039-0BB1-4BD0-96BB-65CC71C2C8EF}" dt="2023-10-24T20:36:50.056" v="414" actId="14100"/>
          <ac:picMkLst>
            <pc:docMk/>
            <pc:sldMk cId="1344852976" sldId="272"/>
            <ac:picMk id="21" creationId="{B6C3A3F0-5FC6-9DD5-9FB1-3F1D0286A551}"/>
          </ac:picMkLst>
        </pc:picChg>
      </pc:sldChg>
      <pc:sldChg chg="addSp delSp modSp mod">
        <pc:chgData name="Hans Wallenius" userId="b464c349e65f9a22" providerId="LiveId" clId="{AD525039-0BB1-4BD0-96BB-65CC71C2C8EF}" dt="2023-10-24T20:19:04.091" v="211" actId="1076"/>
        <pc:sldMkLst>
          <pc:docMk/>
          <pc:sldMk cId="1179918162" sldId="273"/>
        </pc:sldMkLst>
        <pc:spChg chg="mod">
          <ac:chgData name="Hans Wallenius" userId="b464c349e65f9a22" providerId="LiveId" clId="{AD525039-0BB1-4BD0-96BB-65CC71C2C8EF}" dt="2023-10-24T20:14:22.277" v="153" actId="20577"/>
          <ac:spMkLst>
            <pc:docMk/>
            <pc:sldMk cId="1179918162" sldId="273"/>
            <ac:spMk id="3" creationId="{08653CB1-4F32-4A5A-A8AF-8192CE339451}"/>
          </ac:spMkLst>
        </pc:spChg>
        <pc:picChg chg="del">
          <ac:chgData name="Hans Wallenius" userId="b464c349e65f9a22" providerId="LiveId" clId="{AD525039-0BB1-4BD0-96BB-65CC71C2C8EF}" dt="2023-10-24T20:15:36.152" v="187" actId="478"/>
          <ac:picMkLst>
            <pc:docMk/>
            <pc:sldMk cId="1179918162" sldId="273"/>
            <ac:picMk id="5" creationId="{C949F751-9F62-5985-AE66-4146EFE883DD}"/>
          </ac:picMkLst>
        </pc:picChg>
        <pc:picChg chg="add mod">
          <ac:chgData name="Hans Wallenius" userId="b464c349e65f9a22" providerId="LiveId" clId="{AD525039-0BB1-4BD0-96BB-65CC71C2C8EF}" dt="2023-10-24T20:13:51.872" v="124" actId="14100"/>
          <ac:picMkLst>
            <pc:docMk/>
            <pc:sldMk cId="1179918162" sldId="273"/>
            <ac:picMk id="6" creationId="{EA59561A-197C-8EA6-F2D9-F12506948F42}"/>
          </ac:picMkLst>
        </pc:picChg>
        <pc:picChg chg="add mod">
          <ac:chgData name="Hans Wallenius" userId="b464c349e65f9a22" providerId="LiveId" clId="{AD525039-0BB1-4BD0-96BB-65CC71C2C8EF}" dt="2023-10-24T20:15:50.188" v="192" actId="14100"/>
          <ac:picMkLst>
            <pc:docMk/>
            <pc:sldMk cId="1179918162" sldId="273"/>
            <ac:picMk id="8" creationId="{E0D008DC-4F95-3D36-60E6-5ABE9D246B1B}"/>
          </ac:picMkLst>
        </pc:picChg>
        <pc:picChg chg="del">
          <ac:chgData name="Hans Wallenius" userId="b464c349e65f9a22" providerId="LiveId" clId="{AD525039-0BB1-4BD0-96BB-65CC71C2C8EF}" dt="2023-10-24T20:13:38.860" v="120" actId="478"/>
          <ac:picMkLst>
            <pc:docMk/>
            <pc:sldMk cId="1179918162" sldId="273"/>
            <ac:picMk id="10" creationId="{FA4D87FD-B9AB-83FF-7972-FE3657214B21}"/>
          </ac:picMkLst>
        </pc:picChg>
        <pc:picChg chg="add mod">
          <ac:chgData name="Hans Wallenius" userId="b464c349e65f9a22" providerId="LiveId" clId="{AD525039-0BB1-4BD0-96BB-65CC71C2C8EF}" dt="2023-10-24T20:16:55.289" v="198" actId="14100"/>
          <ac:picMkLst>
            <pc:docMk/>
            <pc:sldMk cId="1179918162" sldId="273"/>
            <ac:picMk id="11" creationId="{E530006C-2F1E-D630-DBE6-A17E70929CF2}"/>
          </ac:picMkLst>
        </pc:picChg>
        <pc:picChg chg="del">
          <ac:chgData name="Hans Wallenius" userId="b464c349e65f9a22" providerId="LiveId" clId="{AD525039-0BB1-4BD0-96BB-65CC71C2C8EF}" dt="2023-10-24T20:16:35.344" v="193" actId="478"/>
          <ac:picMkLst>
            <pc:docMk/>
            <pc:sldMk cId="1179918162" sldId="273"/>
            <ac:picMk id="13" creationId="{A7C1BF92-2445-A07D-AF52-1D78B78CFC59}"/>
          </ac:picMkLst>
        </pc:picChg>
        <pc:picChg chg="add mod">
          <ac:chgData name="Hans Wallenius" userId="b464c349e65f9a22" providerId="LiveId" clId="{AD525039-0BB1-4BD0-96BB-65CC71C2C8EF}" dt="2023-10-24T20:17:41.306" v="203" actId="14100"/>
          <ac:picMkLst>
            <pc:docMk/>
            <pc:sldMk cId="1179918162" sldId="273"/>
            <ac:picMk id="14" creationId="{3B31E15B-0295-430E-8370-117BB95F26C4}"/>
          </ac:picMkLst>
        </pc:picChg>
        <pc:picChg chg="add mod">
          <ac:chgData name="Hans Wallenius" userId="b464c349e65f9a22" providerId="LiveId" clId="{AD525039-0BB1-4BD0-96BB-65CC71C2C8EF}" dt="2023-10-24T20:18:18.324" v="208" actId="14100"/>
          <ac:picMkLst>
            <pc:docMk/>
            <pc:sldMk cId="1179918162" sldId="273"/>
            <ac:picMk id="16" creationId="{FBD9E456-C504-7E6F-3FA6-7069101F0DCE}"/>
          </ac:picMkLst>
        </pc:picChg>
        <pc:picChg chg="del">
          <ac:chgData name="Hans Wallenius" userId="b464c349e65f9a22" providerId="LiveId" clId="{AD525039-0BB1-4BD0-96BB-65CC71C2C8EF}" dt="2023-10-24T20:17:03.118" v="199" actId="478"/>
          <ac:picMkLst>
            <pc:docMk/>
            <pc:sldMk cId="1179918162" sldId="273"/>
            <ac:picMk id="17" creationId="{A3C9E38C-2873-2E59-4FBA-D5CAD6774ADC}"/>
          </ac:picMkLst>
        </pc:picChg>
        <pc:picChg chg="del">
          <ac:chgData name="Hans Wallenius" userId="b464c349e65f9a22" providerId="LiveId" clId="{AD525039-0BB1-4BD0-96BB-65CC71C2C8EF}" dt="2023-10-24T20:17:44.956" v="204" actId="478"/>
          <ac:picMkLst>
            <pc:docMk/>
            <pc:sldMk cId="1179918162" sldId="273"/>
            <ac:picMk id="19" creationId="{72CC3EC3-3B60-EEE8-0AA8-B401F682DA70}"/>
          </ac:picMkLst>
        </pc:picChg>
        <pc:picChg chg="add mod">
          <ac:chgData name="Hans Wallenius" userId="b464c349e65f9a22" providerId="LiveId" clId="{AD525039-0BB1-4BD0-96BB-65CC71C2C8EF}" dt="2023-10-24T20:19:04.091" v="211" actId="1076"/>
          <ac:picMkLst>
            <pc:docMk/>
            <pc:sldMk cId="1179918162" sldId="273"/>
            <ac:picMk id="20" creationId="{6C6437C1-FB0D-AEA6-E3CC-DBED48351DA0}"/>
          </ac:picMkLst>
        </pc:picChg>
        <pc:picChg chg="del">
          <ac:chgData name="Hans Wallenius" userId="b464c349e65f9a22" providerId="LiveId" clId="{AD525039-0BB1-4BD0-96BB-65CC71C2C8EF}" dt="2023-10-24T20:18:21.243" v="209" actId="478"/>
          <ac:picMkLst>
            <pc:docMk/>
            <pc:sldMk cId="1179918162" sldId="273"/>
            <ac:picMk id="21" creationId="{3BCE692C-7936-14AF-79E2-AA6A1F2F76DA}"/>
          </ac:picMkLst>
        </pc:picChg>
      </pc:sldChg>
      <pc:sldChg chg="modSp mod ord">
        <pc:chgData name="Hans Wallenius" userId="b464c349e65f9a22" providerId="LiveId" clId="{AD525039-0BB1-4BD0-96BB-65CC71C2C8EF}" dt="2023-10-24T21:07:44.639" v="833" actId="20577"/>
        <pc:sldMkLst>
          <pc:docMk/>
          <pc:sldMk cId="1235505269" sldId="274"/>
        </pc:sldMkLst>
        <pc:spChg chg="mod">
          <ac:chgData name="Hans Wallenius" userId="b464c349e65f9a22" providerId="LiveId" clId="{AD525039-0BB1-4BD0-96BB-65CC71C2C8EF}" dt="2023-10-24T21:07:44.639" v="833" actId="20577"/>
          <ac:spMkLst>
            <pc:docMk/>
            <pc:sldMk cId="1235505269" sldId="274"/>
            <ac:spMk id="3" creationId="{78100F6C-592F-458A-A30F-2ADCDE0A7255}"/>
          </ac:spMkLst>
        </pc:spChg>
        <pc:graphicFrameChg chg="mod modGraphic">
          <ac:chgData name="Hans Wallenius" userId="b464c349e65f9a22" providerId="LiveId" clId="{AD525039-0BB1-4BD0-96BB-65CC71C2C8EF}" dt="2023-10-24T21:07:11.218" v="813" actId="20577"/>
          <ac:graphicFrameMkLst>
            <pc:docMk/>
            <pc:sldMk cId="1235505269" sldId="274"/>
            <ac:graphicFrameMk id="4" creationId="{1A6FA8E0-CA3F-4939-965C-06B080A2AD63}"/>
          </ac:graphicFrameMkLst>
        </pc:graphicFrameChg>
      </pc:sldChg>
      <pc:sldChg chg="addSp delSp modSp mod">
        <pc:chgData name="Hans Wallenius" userId="b464c349e65f9a22" providerId="LiveId" clId="{AD525039-0BB1-4BD0-96BB-65CC71C2C8EF}" dt="2023-10-24T20:55:32.826" v="525" actId="1076"/>
        <pc:sldMkLst>
          <pc:docMk/>
          <pc:sldMk cId="2623029746" sldId="275"/>
        </pc:sldMkLst>
        <pc:picChg chg="add mod">
          <ac:chgData name="Hans Wallenius" userId="b464c349e65f9a22" providerId="LiveId" clId="{AD525039-0BB1-4BD0-96BB-65CC71C2C8EF}" dt="2023-10-24T20:52:26.784" v="492"/>
          <ac:picMkLst>
            <pc:docMk/>
            <pc:sldMk cId="2623029746" sldId="275"/>
            <ac:picMk id="2" creationId="{C707C774-5DA6-0C76-22C3-B58514B15149}"/>
          </ac:picMkLst>
        </pc:picChg>
        <pc:picChg chg="add mod">
          <ac:chgData name="Hans Wallenius" userId="b464c349e65f9a22" providerId="LiveId" clId="{AD525039-0BB1-4BD0-96BB-65CC71C2C8EF}" dt="2023-10-24T20:53:22.724" v="501" actId="14100"/>
          <ac:picMkLst>
            <pc:docMk/>
            <pc:sldMk cId="2623029746" sldId="275"/>
            <ac:picMk id="3" creationId="{0A6D6BBA-9B62-45AF-4FC2-DAFCFAE5DB07}"/>
          </ac:picMkLst>
        </pc:picChg>
        <pc:picChg chg="add mod">
          <ac:chgData name="Hans Wallenius" userId="b464c349e65f9a22" providerId="LiveId" clId="{AD525039-0BB1-4BD0-96BB-65CC71C2C8EF}" dt="2023-10-24T20:54:16.275" v="512" actId="1076"/>
          <ac:picMkLst>
            <pc:docMk/>
            <pc:sldMk cId="2623029746" sldId="275"/>
            <ac:picMk id="4" creationId="{7632B34C-2194-93E6-07A2-8FFEC724C0B5}"/>
          </ac:picMkLst>
        </pc:picChg>
        <pc:picChg chg="del">
          <ac:chgData name="Hans Wallenius" userId="b464c349e65f9a22" providerId="LiveId" clId="{AD525039-0BB1-4BD0-96BB-65CC71C2C8EF}" dt="2023-10-24T20:52:25.580" v="491" actId="478"/>
          <ac:picMkLst>
            <pc:docMk/>
            <pc:sldMk cId="2623029746" sldId="275"/>
            <ac:picMk id="5" creationId="{69DABC08-C4A2-B451-B114-6713D24DABE0}"/>
          </ac:picMkLst>
        </pc:picChg>
        <pc:picChg chg="add mod">
          <ac:chgData name="Hans Wallenius" userId="b464c349e65f9a22" providerId="LiveId" clId="{AD525039-0BB1-4BD0-96BB-65CC71C2C8EF}" dt="2023-10-24T20:54:52.810" v="518" actId="1076"/>
          <ac:picMkLst>
            <pc:docMk/>
            <pc:sldMk cId="2623029746" sldId="275"/>
            <ac:picMk id="6" creationId="{57FB9CD1-E081-CF22-5881-09338C9E4AD9}"/>
          </ac:picMkLst>
        </pc:picChg>
        <pc:picChg chg="add mod">
          <ac:chgData name="Hans Wallenius" userId="b464c349e65f9a22" providerId="LiveId" clId="{AD525039-0BB1-4BD0-96BB-65CC71C2C8EF}" dt="2023-10-24T20:55:32.826" v="525" actId="1076"/>
          <ac:picMkLst>
            <pc:docMk/>
            <pc:sldMk cId="2623029746" sldId="275"/>
            <ac:picMk id="7" creationId="{43A8326F-B3A9-A589-2226-31F711B4192B}"/>
          </ac:picMkLst>
        </pc:picChg>
        <pc:picChg chg="del">
          <ac:chgData name="Hans Wallenius" userId="b464c349e65f9a22" providerId="LiveId" clId="{AD525039-0BB1-4BD0-96BB-65CC71C2C8EF}" dt="2023-10-24T20:53:13.651" v="498" actId="478"/>
          <ac:picMkLst>
            <pc:docMk/>
            <pc:sldMk cId="2623029746" sldId="275"/>
            <ac:picMk id="9" creationId="{F1D36AA1-1C44-5A10-EB3D-E0BD065C3C79}"/>
          </ac:picMkLst>
        </pc:picChg>
        <pc:picChg chg="del">
          <ac:chgData name="Hans Wallenius" userId="b464c349e65f9a22" providerId="LiveId" clId="{AD525039-0BB1-4BD0-96BB-65CC71C2C8EF}" dt="2023-10-24T20:54:48.122" v="516" actId="478"/>
          <ac:picMkLst>
            <pc:docMk/>
            <pc:sldMk cId="2623029746" sldId="275"/>
            <ac:picMk id="12" creationId="{E4FE4E00-49EB-E93B-D7A1-AEB76FFF9E33}"/>
          </ac:picMkLst>
        </pc:picChg>
        <pc:picChg chg="del mod">
          <ac:chgData name="Hans Wallenius" userId="b464c349e65f9a22" providerId="LiveId" clId="{AD525039-0BB1-4BD0-96BB-65CC71C2C8EF}" dt="2023-10-24T20:54:10.810" v="510" actId="478"/>
          <ac:picMkLst>
            <pc:docMk/>
            <pc:sldMk cId="2623029746" sldId="275"/>
            <ac:picMk id="13" creationId="{DDA91D39-FB44-C926-0DBC-295FDA43B11D}"/>
          </ac:picMkLst>
        </pc:picChg>
        <pc:picChg chg="del">
          <ac:chgData name="Hans Wallenius" userId="b464c349e65f9a22" providerId="LiveId" clId="{AD525039-0BB1-4BD0-96BB-65CC71C2C8EF}" dt="2023-10-24T20:55:27.350" v="523" actId="478"/>
          <ac:picMkLst>
            <pc:docMk/>
            <pc:sldMk cId="2623029746" sldId="275"/>
            <ac:picMk id="14" creationId="{DB278256-6030-B4CF-251E-06777D633880}"/>
          </ac:picMkLst>
        </pc:picChg>
      </pc:sldChg>
      <pc:sldChg chg="addSp delSp modSp mod">
        <pc:chgData name="Hans Wallenius" userId="b464c349e65f9a22" providerId="LiveId" clId="{AD525039-0BB1-4BD0-96BB-65CC71C2C8EF}" dt="2023-10-24T20:52:21.260" v="490" actId="1076"/>
        <pc:sldMkLst>
          <pc:docMk/>
          <pc:sldMk cId="1540998985" sldId="277"/>
        </pc:sldMkLst>
        <pc:picChg chg="add mod">
          <ac:chgData name="Hans Wallenius" userId="b464c349e65f9a22" providerId="LiveId" clId="{AD525039-0BB1-4BD0-96BB-65CC71C2C8EF}" dt="2023-10-24T20:52:21.260" v="490" actId="1076"/>
          <ac:picMkLst>
            <pc:docMk/>
            <pc:sldMk cId="1540998985" sldId="277"/>
            <ac:picMk id="3" creationId="{EE0D2B5D-C7A4-BA25-1007-7E4CEFFE27A9}"/>
          </ac:picMkLst>
        </pc:picChg>
        <pc:picChg chg="del">
          <ac:chgData name="Hans Wallenius" userId="b464c349e65f9a22" providerId="LiveId" clId="{AD525039-0BB1-4BD0-96BB-65CC71C2C8EF}" dt="2023-10-24T20:52:16.170" v="488" actId="478"/>
          <ac:picMkLst>
            <pc:docMk/>
            <pc:sldMk cId="1540998985" sldId="277"/>
            <ac:picMk id="4" creationId="{18D177B3-529E-F41D-7E9E-D9B674B163C6}"/>
          </ac:picMkLst>
        </pc:picChg>
      </pc:sldChg>
      <pc:sldChg chg="addSp delSp modSp mod">
        <pc:chgData name="Hans Wallenius" userId="b464c349e65f9a22" providerId="LiveId" clId="{AD525039-0BB1-4BD0-96BB-65CC71C2C8EF}" dt="2023-10-24T20:53:07.260" v="497" actId="1076"/>
        <pc:sldMkLst>
          <pc:docMk/>
          <pc:sldMk cId="3902845982" sldId="278"/>
        </pc:sldMkLst>
        <pc:picChg chg="add mod">
          <ac:chgData name="Hans Wallenius" userId="b464c349e65f9a22" providerId="LiveId" clId="{AD525039-0BB1-4BD0-96BB-65CC71C2C8EF}" dt="2023-10-24T20:53:07.260" v="497" actId="1076"/>
          <ac:picMkLst>
            <pc:docMk/>
            <pc:sldMk cId="3902845982" sldId="278"/>
            <ac:picMk id="3" creationId="{77E11887-4A86-954F-500B-FC8330684531}"/>
          </ac:picMkLst>
        </pc:picChg>
        <pc:picChg chg="del">
          <ac:chgData name="Hans Wallenius" userId="b464c349e65f9a22" providerId="LiveId" clId="{AD525039-0BB1-4BD0-96BB-65CC71C2C8EF}" dt="2023-10-24T20:53:02.232" v="495" actId="478"/>
          <ac:picMkLst>
            <pc:docMk/>
            <pc:sldMk cId="3902845982" sldId="278"/>
            <ac:picMk id="5" creationId="{629FE9D3-9A69-0E24-5731-B380F1253678}"/>
          </ac:picMkLst>
        </pc:picChg>
      </pc:sldChg>
      <pc:sldChg chg="addSp delSp modSp mod">
        <pc:chgData name="Hans Wallenius" userId="b464c349e65f9a22" providerId="LiveId" clId="{AD525039-0BB1-4BD0-96BB-65CC71C2C8EF}" dt="2023-10-24T20:54:04.850" v="508" actId="1076"/>
        <pc:sldMkLst>
          <pc:docMk/>
          <pc:sldMk cId="216393176" sldId="279"/>
        </pc:sldMkLst>
        <pc:picChg chg="add mod">
          <ac:chgData name="Hans Wallenius" userId="b464c349e65f9a22" providerId="LiveId" clId="{AD525039-0BB1-4BD0-96BB-65CC71C2C8EF}" dt="2023-10-24T20:54:04.850" v="508" actId="1076"/>
          <ac:picMkLst>
            <pc:docMk/>
            <pc:sldMk cId="216393176" sldId="279"/>
            <ac:picMk id="3" creationId="{A4C8F161-3A48-C411-3A69-5F8B84D70C1A}"/>
          </ac:picMkLst>
        </pc:picChg>
        <pc:picChg chg="del mod">
          <ac:chgData name="Hans Wallenius" userId="b464c349e65f9a22" providerId="LiveId" clId="{AD525039-0BB1-4BD0-96BB-65CC71C2C8EF}" dt="2023-10-24T20:53:57.783" v="506" actId="478"/>
          <ac:picMkLst>
            <pc:docMk/>
            <pc:sldMk cId="216393176" sldId="279"/>
            <ac:picMk id="4" creationId="{A7A10CF7-11A5-2445-4D84-33DF83A9A7AA}"/>
          </ac:picMkLst>
        </pc:picChg>
      </pc:sldChg>
      <pc:sldChg chg="addSp delSp modSp mod">
        <pc:chgData name="Hans Wallenius" userId="b464c349e65f9a22" providerId="LiveId" clId="{AD525039-0BB1-4BD0-96BB-65CC71C2C8EF}" dt="2023-10-24T20:54:40.907" v="515" actId="1076"/>
        <pc:sldMkLst>
          <pc:docMk/>
          <pc:sldMk cId="2889091036" sldId="280"/>
        </pc:sldMkLst>
        <pc:picChg chg="add mod">
          <ac:chgData name="Hans Wallenius" userId="b464c349e65f9a22" providerId="LiveId" clId="{AD525039-0BB1-4BD0-96BB-65CC71C2C8EF}" dt="2023-10-24T20:54:40.907" v="515" actId="1076"/>
          <ac:picMkLst>
            <pc:docMk/>
            <pc:sldMk cId="2889091036" sldId="280"/>
            <ac:picMk id="3" creationId="{FADDF23C-9C8F-66F6-8B60-50701B2E3F44}"/>
          </ac:picMkLst>
        </pc:picChg>
        <pc:picChg chg="del">
          <ac:chgData name="Hans Wallenius" userId="b464c349e65f9a22" providerId="LiveId" clId="{AD525039-0BB1-4BD0-96BB-65CC71C2C8EF}" dt="2023-10-24T20:54:36.853" v="513" actId="478"/>
          <ac:picMkLst>
            <pc:docMk/>
            <pc:sldMk cId="2889091036" sldId="280"/>
            <ac:picMk id="4" creationId="{50DF96F6-E01A-D776-88C5-9DF5DC68ABE1}"/>
          </ac:picMkLst>
        </pc:picChg>
      </pc:sldChg>
      <pc:sldChg chg="addSp delSp modSp mod">
        <pc:chgData name="Hans Wallenius" userId="b464c349e65f9a22" providerId="LiveId" clId="{AD525039-0BB1-4BD0-96BB-65CC71C2C8EF}" dt="2023-10-24T20:55:12.155" v="522" actId="1076"/>
        <pc:sldMkLst>
          <pc:docMk/>
          <pc:sldMk cId="3635507328" sldId="281"/>
        </pc:sldMkLst>
        <pc:picChg chg="del mod">
          <ac:chgData name="Hans Wallenius" userId="b464c349e65f9a22" providerId="LiveId" clId="{AD525039-0BB1-4BD0-96BB-65CC71C2C8EF}" dt="2023-10-24T20:55:08.642" v="520" actId="478"/>
          <ac:picMkLst>
            <pc:docMk/>
            <pc:sldMk cId="3635507328" sldId="281"/>
            <ac:picMk id="3" creationId="{C1E75D18-AA38-3684-6A79-2F6CC8EF4E27}"/>
          </ac:picMkLst>
        </pc:picChg>
        <pc:picChg chg="add mod">
          <ac:chgData name="Hans Wallenius" userId="b464c349e65f9a22" providerId="LiveId" clId="{AD525039-0BB1-4BD0-96BB-65CC71C2C8EF}" dt="2023-10-24T20:55:12.155" v="522" actId="1076"/>
          <ac:picMkLst>
            <pc:docMk/>
            <pc:sldMk cId="3635507328" sldId="281"/>
            <ac:picMk id="4" creationId="{4A6155C8-571E-5C21-B0C6-95CE0C8B255B}"/>
          </ac:picMkLst>
        </pc:picChg>
      </pc:sldChg>
      <pc:sldChg chg="addSp delSp modSp mod">
        <pc:chgData name="Hans Wallenius" userId="b464c349e65f9a22" providerId="LiveId" clId="{AD525039-0BB1-4BD0-96BB-65CC71C2C8EF}" dt="2023-10-24T20:58:04.409" v="562" actId="14100"/>
        <pc:sldMkLst>
          <pc:docMk/>
          <pc:sldMk cId="2561029550" sldId="282"/>
        </pc:sldMkLst>
        <pc:picChg chg="add mod">
          <ac:chgData name="Hans Wallenius" userId="b464c349e65f9a22" providerId="LiveId" clId="{AD525039-0BB1-4BD0-96BB-65CC71C2C8EF}" dt="2023-10-24T20:56:09.784" v="534" actId="1076"/>
          <ac:picMkLst>
            <pc:docMk/>
            <pc:sldMk cId="2561029550" sldId="282"/>
            <ac:picMk id="2" creationId="{82E2A09B-88F5-AB47-9331-1A182995EC6D}"/>
          </ac:picMkLst>
        </pc:picChg>
        <pc:picChg chg="add mod">
          <ac:chgData name="Hans Wallenius" userId="b464c349e65f9a22" providerId="LiveId" clId="{AD525039-0BB1-4BD0-96BB-65CC71C2C8EF}" dt="2023-10-24T20:56:25.554" v="539" actId="1076"/>
          <ac:picMkLst>
            <pc:docMk/>
            <pc:sldMk cId="2561029550" sldId="282"/>
            <ac:picMk id="3" creationId="{0D9D9577-5FE9-0B15-470B-A88BA9DC96FF}"/>
          </ac:picMkLst>
        </pc:picChg>
        <pc:picChg chg="del">
          <ac:chgData name="Hans Wallenius" userId="b464c349e65f9a22" providerId="LiveId" clId="{AD525039-0BB1-4BD0-96BB-65CC71C2C8EF}" dt="2023-10-24T20:52:41.433" v="493" actId="478"/>
          <ac:picMkLst>
            <pc:docMk/>
            <pc:sldMk cId="2561029550" sldId="282"/>
            <ac:picMk id="4" creationId="{A27A3810-47EA-5639-22E5-54CD1BD30214}"/>
          </ac:picMkLst>
        </pc:picChg>
        <pc:picChg chg="add mod">
          <ac:chgData name="Hans Wallenius" userId="b464c349e65f9a22" providerId="LiveId" clId="{AD525039-0BB1-4BD0-96BB-65CC71C2C8EF}" dt="2023-10-24T20:55:56.827" v="530" actId="14100"/>
          <ac:picMkLst>
            <pc:docMk/>
            <pc:sldMk cId="2561029550" sldId="282"/>
            <ac:picMk id="5" creationId="{D45B4997-1AEC-B802-A2B3-D70B51E45519}"/>
          </ac:picMkLst>
        </pc:picChg>
        <pc:picChg chg="del">
          <ac:chgData name="Hans Wallenius" userId="b464c349e65f9a22" providerId="LiveId" clId="{AD525039-0BB1-4BD0-96BB-65CC71C2C8EF}" dt="2023-10-24T20:56:13.691" v="535" actId="478"/>
          <ac:picMkLst>
            <pc:docMk/>
            <pc:sldMk cId="2561029550" sldId="282"/>
            <ac:picMk id="6" creationId="{7BC3BDE6-D77F-AA35-1A8C-DB26367B208F}"/>
          </ac:picMkLst>
        </pc:picChg>
        <pc:picChg chg="add mod">
          <ac:chgData name="Hans Wallenius" userId="b464c349e65f9a22" providerId="LiveId" clId="{AD525039-0BB1-4BD0-96BB-65CC71C2C8EF}" dt="2023-10-24T20:56:03.303" v="532" actId="1076"/>
          <ac:picMkLst>
            <pc:docMk/>
            <pc:sldMk cId="2561029550" sldId="282"/>
            <ac:picMk id="7" creationId="{F70140A0-0F5A-FB5D-9B4F-FB8B17EE5C9F}"/>
          </ac:picMkLst>
        </pc:picChg>
        <pc:picChg chg="add mod">
          <ac:chgData name="Hans Wallenius" userId="b464c349e65f9a22" providerId="LiveId" clId="{AD525039-0BB1-4BD0-96BB-65CC71C2C8EF}" dt="2023-10-24T20:56:20.669" v="537" actId="1076"/>
          <ac:picMkLst>
            <pc:docMk/>
            <pc:sldMk cId="2561029550" sldId="282"/>
            <ac:picMk id="8" creationId="{73E98429-728D-AE04-C0FE-22C167125F9F}"/>
          </ac:picMkLst>
        </pc:picChg>
        <pc:picChg chg="del">
          <ac:chgData name="Hans Wallenius" userId="b464c349e65f9a22" providerId="LiveId" clId="{AD525039-0BB1-4BD0-96BB-65CC71C2C8EF}" dt="2023-10-24T20:53:31.742" v="502" actId="478"/>
          <ac:picMkLst>
            <pc:docMk/>
            <pc:sldMk cId="2561029550" sldId="282"/>
            <ac:picMk id="9" creationId="{83BF1A70-2973-C324-A7F1-59A71BF13950}"/>
          </ac:picMkLst>
        </pc:picChg>
        <pc:picChg chg="del">
          <ac:chgData name="Hans Wallenius" userId="b464c349e65f9a22" providerId="LiveId" clId="{AD525039-0BB1-4BD0-96BB-65CC71C2C8EF}" dt="2023-10-24T20:56:27.518" v="540" actId="478"/>
          <ac:picMkLst>
            <pc:docMk/>
            <pc:sldMk cId="2561029550" sldId="282"/>
            <ac:picMk id="10" creationId="{295B58B9-7835-0656-3860-FC5C586B1C15}"/>
          </ac:picMkLst>
        </pc:picChg>
        <pc:picChg chg="add mod">
          <ac:chgData name="Hans Wallenius" userId="b464c349e65f9a22" providerId="LiveId" clId="{AD525039-0BB1-4BD0-96BB-65CC71C2C8EF}" dt="2023-10-24T20:56:35.219" v="542" actId="1076"/>
          <ac:picMkLst>
            <pc:docMk/>
            <pc:sldMk cId="2561029550" sldId="282"/>
            <ac:picMk id="11" creationId="{852F65E4-AD24-F986-5877-5FA3D819C3DD}"/>
          </ac:picMkLst>
        </pc:picChg>
        <pc:picChg chg="del">
          <ac:chgData name="Hans Wallenius" userId="b464c349e65f9a22" providerId="LiveId" clId="{AD525039-0BB1-4BD0-96BB-65CC71C2C8EF}" dt="2023-10-24T20:57:02.265" v="543" actId="478"/>
          <ac:picMkLst>
            <pc:docMk/>
            <pc:sldMk cId="2561029550" sldId="282"/>
            <ac:picMk id="12" creationId="{EC885CB6-9D4A-AD82-03B7-DE75372AF49C}"/>
          </ac:picMkLst>
        </pc:picChg>
        <pc:picChg chg="del mod">
          <ac:chgData name="Hans Wallenius" userId="b464c349e65f9a22" providerId="LiveId" clId="{AD525039-0BB1-4BD0-96BB-65CC71C2C8EF}" dt="2023-10-24T20:57:19.536" v="551" actId="478"/>
          <ac:picMkLst>
            <pc:docMk/>
            <pc:sldMk cId="2561029550" sldId="282"/>
            <ac:picMk id="13" creationId="{FC24657B-C453-08AB-4E58-8CB8F7509386}"/>
          </ac:picMkLst>
        </pc:picChg>
        <pc:picChg chg="del">
          <ac:chgData name="Hans Wallenius" userId="b464c349e65f9a22" providerId="LiveId" clId="{AD525039-0BB1-4BD0-96BB-65CC71C2C8EF}" dt="2023-10-24T20:57:27.225" v="553" actId="478"/>
          <ac:picMkLst>
            <pc:docMk/>
            <pc:sldMk cId="2561029550" sldId="282"/>
            <ac:picMk id="14" creationId="{C57CD57C-6E33-DB15-96D6-F27F1E40D794}"/>
          </ac:picMkLst>
        </pc:picChg>
        <pc:picChg chg="del">
          <ac:chgData name="Hans Wallenius" userId="b464c349e65f9a22" providerId="LiveId" clId="{AD525039-0BB1-4BD0-96BB-65CC71C2C8EF}" dt="2023-10-24T20:57:29.737" v="554" actId="478"/>
          <ac:picMkLst>
            <pc:docMk/>
            <pc:sldMk cId="2561029550" sldId="282"/>
            <ac:picMk id="15" creationId="{850C306F-A756-9347-E519-677616BCC220}"/>
          </ac:picMkLst>
        </pc:picChg>
        <pc:picChg chg="del">
          <ac:chgData name="Hans Wallenius" userId="b464c349e65f9a22" providerId="LiveId" clId="{AD525039-0BB1-4BD0-96BB-65CC71C2C8EF}" dt="2023-10-24T20:55:44.251" v="526" actId="478"/>
          <ac:picMkLst>
            <pc:docMk/>
            <pc:sldMk cId="2561029550" sldId="282"/>
            <ac:picMk id="16" creationId="{43E2E789-9C35-8E56-3938-4D799AF86D31}"/>
          </ac:picMkLst>
        </pc:picChg>
        <pc:picChg chg="del">
          <ac:chgData name="Hans Wallenius" userId="b464c349e65f9a22" providerId="LiveId" clId="{AD525039-0BB1-4BD0-96BB-65CC71C2C8EF}" dt="2023-10-24T20:55:48.246" v="527" actId="478"/>
          <ac:picMkLst>
            <pc:docMk/>
            <pc:sldMk cId="2561029550" sldId="282"/>
            <ac:picMk id="17" creationId="{EFE0E8E7-94F3-D02E-75C3-13D0B012D76C}"/>
          </ac:picMkLst>
        </pc:picChg>
        <pc:picChg chg="add mod">
          <ac:chgData name="Hans Wallenius" userId="b464c349e65f9a22" providerId="LiveId" clId="{AD525039-0BB1-4BD0-96BB-65CC71C2C8EF}" dt="2023-10-24T20:57:13.978" v="548" actId="1076"/>
          <ac:picMkLst>
            <pc:docMk/>
            <pc:sldMk cId="2561029550" sldId="282"/>
            <ac:picMk id="18" creationId="{781D3393-A301-88D0-F851-7B1868E2F21A}"/>
          </ac:picMkLst>
        </pc:picChg>
        <pc:picChg chg="add mod">
          <ac:chgData name="Hans Wallenius" userId="b464c349e65f9a22" providerId="LiveId" clId="{AD525039-0BB1-4BD0-96BB-65CC71C2C8EF}" dt="2023-10-24T20:57:23.490" v="552" actId="1076"/>
          <ac:picMkLst>
            <pc:docMk/>
            <pc:sldMk cId="2561029550" sldId="282"/>
            <ac:picMk id="19" creationId="{6036B21B-5D61-7AC7-364F-49E823E6D525}"/>
          </ac:picMkLst>
        </pc:picChg>
        <pc:picChg chg="add mod">
          <ac:chgData name="Hans Wallenius" userId="b464c349e65f9a22" providerId="LiveId" clId="{AD525039-0BB1-4BD0-96BB-65CC71C2C8EF}" dt="2023-10-24T20:57:56.681" v="559" actId="14100"/>
          <ac:picMkLst>
            <pc:docMk/>
            <pc:sldMk cId="2561029550" sldId="282"/>
            <ac:picMk id="20" creationId="{3DA9E178-4318-E55D-00A2-99B411B1AC28}"/>
          </ac:picMkLst>
        </pc:picChg>
        <pc:picChg chg="add mod">
          <ac:chgData name="Hans Wallenius" userId="b464c349e65f9a22" providerId="LiveId" clId="{AD525039-0BB1-4BD0-96BB-65CC71C2C8EF}" dt="2023-10-24T20:58:04.409" v="562" actId="14100"/>
          <ac:picMkLst>
            <pc:docMk/>
            <pc:sldMk cId="2561029550" sldId="282"/>
            <ac:picMk id="21" creationId="{F80CA0C3-344D-6045-FD38-8543305335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3B494-C79A-4474-A7E0-90DCEC53C3AC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B46F0-54E7-400B-8EAB-1EF0788242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24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91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87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84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73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36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7B41B-1D2F-4673-8240-6F95F7596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7AB2DA-A8F6-4E53-A108-B5000833A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91821B-1F54-4DD0-B523-678BC6B6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8E3781-4F0C-4C8F-B8DD-91F6B2E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4E74A3-0DBD-47EE-8446-FBBFE981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924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A801B-7523-48A6-9E76-D619AA5D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91733FC-AC91-4C26-8887-9E9322782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3844EB-9194-4C14-A740-D257F10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FA51FC-ADFF-4C6B-89A8-C58313D3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05FAB2-4FAE-4294-8CFE-F00299BE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8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83B214E-6248-4A4C-96BC-4A0C6A7B0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E143B7B-A6D0-4BA6-B8A8-DCCBA2730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459141-1D11-4177-BCF4-8ADB8569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EDF385-6778-4255-A3E0-9322137B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9653F7-200F-400A-AD9B-9097EC02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8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2F9F38-EF45-4277-863C-C1A4C1F6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B2FF81-C210-488F-A9BA-F4FB13AE4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4008F1-A342-443F-A281-C7E2FA6B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9BD9CE-D6FD-4B0B-A146-225C8FF6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90E8EF-2532-4B14-A8E3-EC78B8DE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216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F71DC1-CD25-4A6C-8DD7-52808E92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4F2178-F133-4A66-9E72-B16C590C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C2858D-A473-4409-AD01-E679025D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923E0E-9669-464C-BDC1-6165C64D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B84933-50FB-4B55-B6DE-25A3383D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5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7843AC-E522-4626-AD87-F01B9BB7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C67B4A-CCA7-4A68-B1E3-2DA45FF4B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2E955DF-93F3-48D8-AA74-18DF75BFE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EA413C-1A34-49B2-86EB-718A791B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31A2F70-C3B4-477C-8B1A-089C1B80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A6C3EC-C337-4719-9E36-46BD6261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20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988116-2C23-4635-B90E-CE90A1AE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329B6-EE46-4C58-9E1E-7614A00B2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258EC5-4A54-4DB7-B1B0-63AAFF73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1DDE7AC-66C0-41F1-8D94-735BC2284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BA7A90D-6424-454E-81DC-99370D069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41D218-14D2-427F-B7F3-FD87B041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2F92FAE-4AEC-477A-8AF4-C672A7F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75E9B94-654B-43F1-BEFB-B6D234DF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46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2E3277-B8A1-41B0-B621-5197B5BB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4BFA10C-C122-4201-A3C7-08434E66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C5824C-15E4-4F39-AF02-450EDC28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0B4B03-F84D-4FA3-B3F3-7346A1B6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23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F4EF0E2-1271-413E-ABBE-CFF80C48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62A7589-C4A0-4249-B9EF-7C56EF7B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C79DC7-6D57-4B05-A0A3-75DDD1FE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5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7D9199-12C0-4D29-A381-D54770D8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3E5A13-C083-4AA6-880A-8EEFC7C09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57F437-F852-42B4-BBC8-712149539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93CE2D-57F1-40EE-B583-5C865F0A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636959-31EE-4AE1-937A-B8E5A936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110CAC-80A0-41F3-995F-BB3EEF4F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853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680E5-FABB-4816-BA79-8E5B0A22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BA678-9401-45D5-9E8E-C35516705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62F2CB-455F-4E8A-ABCE-0D9092C05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7A6565-3112-4DEE-810D-A102E6FE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1E2272-FB81-4DF9-B981-9B122FE8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A82FB4-579C-49E9-A9F1-46BA031C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57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5C9C84-A71B-4CC6-9B4D-AF4EB6BB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C85D04-A170-4C92-9311-81F6F080F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7AA854-CA97-4272-B844-6DC3AF336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53D9-6893-4AD7-92AA-B79A0C30B6CE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29B8BA-6F86-4846-97C5-8618F2344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CBD3B1-632C-4DD0-B7E3-5C618CFA2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73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4DB2E8-7EFE-4217-9BF5-624850C6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/>
              <a:t>Munskänkarna Ljungskile Vintips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100F6C-592F-458A-A30F-2ADCDE0A7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2" y="1719871"/>
            <a:ext cx="10429568" cy="56612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Presentation av lotteri vinerna  </a:t>
            </a:r>
            <a:r>
              <a:rPr lang="sv-SE"/>
              <a:t>25 oktober </a:t>
            </a:r>
            <a:r>
              <a:rPr lang="sv-SE" dirty="0"/>
              <a:t>2023   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A6FA8E0-CA3F-4939-965C-06B080A2A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467276"/>
              </p:ext>
            </p:extLst>
          </p:nvPr>
        </p:nvGraphicFramePr>
        <p:xfrm>
          <a:off x="352424" y="2286000"/>
          <a:ext cx="11487151" cy="2382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7000">
                  <a:extLst>
                    <a:ext uri="{9D8B030D-6E8A-4147-A177-3AD203B41FA5}">
                      <a16:colId xmlns:a16="http://schemas.microsoft.com/office/drawing/2014/main" val="3486464246"/>
                    </a:ext>
                  </a:extLst>
                </a:gridCol>
                <a:gridCol w="1293113">
                  <a:extLst>
                    <a:ext uri="{9D8B030D-6E8A-4147-A177-3AD203B41FA5}">
                      <a16:colId xmlns:a16="http://schemas.microsoft.com/office/drawing/2014/main" val="3875140790"/>
                    </a:ext>
                  </a:extLst>
                </a:gridCol>
                <a:gridCol w="2226268">
                  <a:extLst>
                    <a:ext uri="{9D8B030D-6E8A-4147-A177-3AD203B41FA5}">
                      <a16:colId xmlns:a16="http://schemas.microsoft.com/office/drawing/2014/main" val="1251212419"/>
                    </a:ext>
                  </a:extLst>
                </a:gridCol>
                <a:gridCol w="528147">
                  <a:extLst>
                    <a:ext uri="{9D8B030D-6E8A-4147-A177-3AD203B41FA5}">
                      <a16:colId xmlns:a16="http://schemas.microsoft.com/office/drawing/2014/main" val="417999321"/>
                    </a:ext>
                  </a:extLst>
                </a:gridCol>
                <a:gridCol w="4109196">
                  <a:extLst>
                    <a:ext uri="{9D8B030D-6E8A-4147-A177-3AD203B41FA5}">
                      <a16:colId xmlns:a16="http://schemas.microsoft.com/office/drawing/2014/main" val="1860863864"/>
                    </a:ext>
                  </a:extLst>
                </a:gridCol>
                <a:gridCol w="733427">
                  <a:extLst>
                    <a:ext uri="{9D8B030D-6E8A-4147-A177-3AD203B41FA5}">
                      <a16:colId xmlns:a16="http://schemas.microsoft.com/office/drawing/2014/main" val="3600916106"/>
                    </a:ext>
                  </a:extLst>
                </a:gridCol>
              </a:tblGrid>
              <a:tr h="508456">
                <a:tc>
                  <a:txBody>
                    <a:bodyPr/>
                    <a:lstStyle/>
                    <a:p>
                      <a:pPr algn="just" fontAlgn="b"/>
                      <a:r>
                        <a:rPr lang="sv-SE" sz="1400" u="none" strike="noStrike" dirty="0">
                          <a:effectLst/>
                        </a:rPr>
                        <a:t>Namn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err="1">
                          <a:effectLst/>
                        </a:rPr>
                        <a:t>Systemb</a:t>
                      </a:r>
                      <a:r>
                        <a:rPr lang="sv-SE" sz="1400" u="none" strike="noStrike" dirty="0">
                          <a:effectLst/>
                        </a:rPr>
                        <a:t>. nr 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Land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År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Druva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u="none" strike="noStrike" dirty="0">
                          <a:effectLst/>
                        </a:rPr>
                        <a:t>Pris sek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/>
                </a:tc>
                <a:extLst>
                  <a:ext uri="{0D108BD9-81ED-4DB2-BD59-A6C34878D82A}">
                    <a16:rowId xmlns:a16="http://schemas.microsoft.com/office/drawing/2014/main" val="1072866967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Abotts</a:t>
                      </a:r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Delaunay</a:t>
                      </a:r>
                      <a:endParaRPr lang="sv-SE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2257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Frankrike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Carignan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381166789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 </a:t>
                      </a:r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Janeil</a:t>
                      </a:r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Petit </a:t>
                      </a:r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2022l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79687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Frankrike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Syrah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50%,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Grenach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20%, 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Carignan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20%, 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Mourvedre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10%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2451803521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Lynx Black </a:t>
                      </a: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label</a:t>
                      </a: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petit </a:t>
                      </a: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Sirah</a:t>
                      </a:r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 72387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Petit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Sirah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3471367387"/>
                  </a:ext>
                </a:extLst>
              </a:tr>
              <a:tr h="328220">
                <a:tc>
                  <a:txBody>
                    <a:bodyPr/>
                    <a:lstStyle/>
                    <a:p>
                      <a:pPr algn="l"/>
                      <a:r>
                        <a:rPr lang="fr-FR" sz="1200" b="0" i="0" dirty="0">
                          <a:solidFill>
                            <a:srgbClr val="2D2926"/>
                          </a:solidFill>
                          <a:effectLst/>
                        </a:rPr>
                        <a:t>Pic Saint-Loup Vieilles Vignes Château de </a:t>
                      </a:r>
                      <a:r>
                        <a:rPr lang="fr-FR" sz="1200" b="0" i="0" dirty="0" err="1">
                          <a:solidFill>
                            <a:srgbClr val="2D2926"/>
                          </a:solidFill>
                          <a:effectLst/>
                        </a:rPr>
                        <a:t>Lancyre</a:t>
                      </a:r>
                      <a:r>
                        <a:rPr lang="fr-FR" sz="1200" b="0" i="0" dirty="0">
                          <a:solidFill>
                            <a:srgbClr val="2D2926"/>
                          </a:solidFill>
                          <a:effectLst/>
                        </a:rPr>
                        <a:t>, 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92299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Frankrike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Syrah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35%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Grenache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699755186"/>
                  </a:ext>
                </a:extLst>
              </a:tr>
              <a:tr h="248442">
                <a:tc>
                  <a:txBody>
                    <a:bodyPr/>
                    <a:lstStyle/>
                    <a:p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Franz Haas </a:t>
                      </a: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Pinot</a:t>
                      </a: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Nero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70120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Callet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10%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Manto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Negro, 10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Fogenou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 15%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Syrah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281686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50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960" y="376294"/>
            <a:ext cx="8383515" cy="436562"/>
          </a:xfrm>
        </p:spPr>
        <p:txBody>
          <a:bodyPr>
            <a:noAutofit/>
          </a:bodyPr>
          <a:lstStyle/>
          <a:p>
            <a:pPr algn="l"/>
            <a:r>
              <a:rPr lang="fr-FR" sz="2600" b="0" i="0" dirty="0">
                <a:solidFill>
                  <a:srgbClr val="2D2926"/>
                </a:solidFill>
                <a:effectLst/>
              </a:rPr>
              <a:t>Pic Saint-Loup Vieilles Vignes Château de </a:t>
            </a:r>
            <a:r>
              <a:rPr lang="fr-FR" sz="2600" b="0" i="0" dirty="0" err="1">
                <a:solidFill>
                  <a:srgbClr val="2D2926"/>
                </a:solidFill>
                <a:effectLst/>
              </a:rPr>
              <a:t>Lancyre</a:t>
            </a:r>
            <a:r>
              <a:rPr lang="fr-FR" sz="2600" b="0" i="0" dirty="0">
                <a:solidFill>
                  <a:srgbClr val="2D2926"/>
                </a:solidFill>
                <a:effectLst/>
              </a:rPr>
              <a:t>, 2019</a:t>
            </a:r>
          </a:p>
          <a:p>
            <a:endParaRPr lang="de-DE" sz="2600" b="0" i="0" dirty="0">
              <a:solidFill>
                <a:srgbClr val="2D2926"/>
              </a:solidFill>
              <a:effectLst/>
              <a:latin typeface="MonopolWebText-Regular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812634" y="692719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4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0AF5DA1-A4E3-F02B-CB65-E6E3F0670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3" y="1269999"/>
            <a:ext cx="1653683" cy="5319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08590BA-748E-B4E9-BFE7-49D2F273C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960" y="1108810"/>
            <a:ext cx="4770392" cy="238526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17213-700C-5792-A003-622E16FCB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296" y="3442402"/>
            <a:ext cx="4694185" cy="341559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0956430-4A03-A354-32A7-CB031AFF2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688" y="1156413"/>
            <a:ext cx="4892464" cy="315744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D47AEF7B-57F6-04BC-70E8-15478C3F1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447" y="4361462"/>
            <a:ext cx="4770392" cy="1528593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B6C3A3F0-5FC6-9DD5-9FB1-3F1D0286A5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2309" y="5937658"/>
            <a:ext cx="4808496" cy="9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5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BF7CDF9-5A82-F138-AF28-68E808E6691D}"/>
              </a:ext>
            </a:extLst>
          </p:cNvPr>
          <p:cNvSpPr txBox="1"/>
          <p:nvPr/>
        </p:nvSpPr>
        <p:spPr>
          <a:xfrm>
            <a:off x="1847850" y="600075"/>
            <a:ext cx="161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Vin nr 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A6155C8-571E-5C21-B0C6-95CE0C8B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487" y="1362114"/>
            <a:ext cx="1501270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0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/>
          </a:bodyPr>
          <a:lstStyle/>
          <a:p>
            <a:r>
              <a:rPr lang="sv-SE" sz="20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ÃN/2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5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6A21A34-F08E-4D92-D32A-F50FF951D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6" y="1421749"/>
            <a:ext cx="1501270" cy="53116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CFE24BC-AFFC-C66D-4BCE-77156B04A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641" y="971682"/>
            <a:ext cx="5143946" cy="236240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87CFF35-264A-4202-6401-7546DA6FC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641" y="3355810"/>
            <a:ext cx="5143946" cy="337753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AF03BEA-1C74-4F3B-8969-D34B4B689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932" y="971682"/>
            <a:ext cx="4846740" cy="316996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B1D39B45-F25F-46B8-B8C5-F574EE0A0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3586" y="4077549"/>
            <a:ext cx="4738813" cy="127265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53A67964-CF39-C56B-B372-7307D366F0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932" y="5316625"/>
            <a:ext cx="4976291" cy="15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ruta 32">
            <a:extLst>
              <a:ext uri="{FF2B5EF4-FFF2-40B4-BE49-F238E27FC236}">
                <a16:creationId xmlns:a16="http://schemas.microsoft.com/office/drawing/2014/main" id="{3E495823-FB0E-B4DA-3242-2A20743CBB10}"/>
              </a:ext>
            </a:extLst>
          </p:cNvPr>
          <p:cNvSpPr txBox="1"/>
          <p:nvPr/>
        </p:nvSpPr>
        <p:spPr>
          <a:xfrm>
            <a:off x="553543" y="257175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Nr 1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3F32F6E8-B4C8-5B57-A6A7-BF089B81DADB}"/>
              </a:ext>
            </a:extLst>
          </p:cNvPr>
          <p:cNvSpPr txBox="1"/>
          <p:nvPr/>
        </p:nvSpPr>
        <p:spPr>
          <a:xfrm>
            <a:off x="2734440" y="257175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Nr 2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8D7C682F-0C65-4AF4-7449-07165160B442}"/>
              </a:ext>
            </a:extLst>
          </p:cNvPr>
          <p:cNvSpPr txBox="1"/>
          <p:nvPr/>
        </p:nvSpPr>
        <p:spPr>
          <a:xfrm>
            <a:off x="5038725" y="257175"/>
            <a:ext cx="8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Nr 3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6C5B3272-0822-B3B7-D7CD-93C8DF4BB12F}"/>
              </a:ext>
            </a:extLst>
          </p:cNvPr>
          <p:cNvSpPr txBox="1"/>
          <p:nvPr/>
        </p:nvSpPr>
        <p:spPr>
          <a:xfrm>
            <a:off x="7078277" y="294061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Nr 4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6D624949-7574-AD70-5B78-F8D8D01AC2EE}"/>
              </a:ext>
            </a:extLst>
          </p:cNvPr>
          <p:cNvSpPr txBox="1"/>
          <p:nvPr/>
        </p:nvSpPr>
        <p:spPr>
          <a:xfrm>
            <a:off x="9345508" y="294061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Nr 5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2C0F4274-5B32-D7D3-D4E6-3EC457158110}"/>
              </a:ext>
            </a:extLst>
          </p:cNvPr>
          <p:cNvSpPr txBox="1"/>
          <p:nvPr/>
        </p:nvSpPr>
        <p:spPr>
          <a:xfrm>
            <a:off x="653598" y="3475024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Nr 1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2598FA49-ED60-9DC9-1878-95EA638E56AA}"/>
              </a:ext>
            </a:extLst>
          </p:cNvPr>
          <p:cNvSpPr txBox="1"/>
          <p:nvPr/>
        </p:nvSpPr>
        <p:spPr>
          <a:xfrm>
            <a:off x="2834495" y="3475024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Nr 2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CD565336-9FC7-99C5-A689-397BF58A713F}"/>
              </a:ext>
            </a:extLst>
          </p:cNvPr>
          <p:cNvSpPr txBox="1"/>
          <p:nvPr/>
        </p:nvSpPr>
        <p:spPr>
          <a:xfrm>
            <a:off x="5138780" y="3475024"/>
            <a:ext cx="8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Nr 3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F9D57B5D-1AAC-EB8D-AC48-DDC581E11179}"/>
              </a:ext>
            </a:extLst>
          </p:cNvPr>
          <p:cNvSpPr txBox="1"/>
          <p:nvPr/>
        </p:nvSpPr>
        <p:spPr>
          <a:xfrm>
            <a:off x="7178332" y="3511910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Nr 4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17EC514A-787C-5E8E-B031-44D8A3C891ED}"/>
              </a:ext>
            </a:extLst>
          </p:cNvPr>
          <p:cNvSpPr txBox="1"/>
          <p:nvPr/>
        </p:nvSpPr>
        <p:spPr>
          <a:xfrm>
            <a:off x="9445563" y="3511910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Nr 5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2E2A09B-88F5-AB47-9331-1A182995E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75" y="663393"/>
            <a:ext cx="773563" cy="268402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D9D9577-5FE9-0B15-470B-A88BA9DC9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536" y="711529"/>
            <a:ext cx="888229" cy="262346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45B4997-1AEC-B802-A2B3-D70B51E45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865" y="819687"/>
            <a:ext cx="649818" cy="230342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70140A0-0F5A-FB5D-9B4F-FB8B17EE5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920" y="4153256"/>
            <a:ext cx="649818" cy="230342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3E98429-728D-AE04-C0FE-22C16712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77" y="3916796"/>
            <a:ext cx="773563" cy="268402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52F65E4-AD24-F986-5877-5FA3D819C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41" y="3960633"/>
            <a:ext cx="888229" cy="262346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781D3393-A301-88D0-F851-7B1868E2F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815" y="696157"/>
            <a:ext cx="802504" cy="26185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6036B21B-5D61-7AC7-364F-49E823E6D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725" y="3916796"/>
            <a:ext cx="802504" cy="26185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3DA9E178-4318-E55D-00A2-99B411B1A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277" y="626507"/>
            <a:ext cx="888229" cy="2857069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F80CA0C3-344D-6045-FD38-854330533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341" y="3843829"/>
            <a:ext cx="829166" cy="26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2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707C774-5DA6-0C76-22C3-B58514B15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76" y="1260222"/>
            <a:ext cx="1508891" cy="523539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A6D6BBA-9B62-45AF-4FC2-DAFCFAE5D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883" y="1294899"/>
            <a:ext cx="1760815" cy="520071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632B34C-2194-93E6-07A2-8FFEC724C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799" y="1260222"/>
            <a:ext cx="1623201" cy="529635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7FB9CD1-E081-CF22-5881-09338C9E4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491" y="1176395"/>
            <a:ext cx="1653683" cy="531922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3A8326F-B3A9-A589-2226-31F711B41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357" y="1260222"/>
            <a:ext cx="1501270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2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538B2BC-25F3-5CBF-0C46-426392E30930}"/>
              </a:ext>
            </a:extLst>
          </p:cNvPr>
          <p:cNvSpPr txBox="1"/>
          <p:nvPr/>
        </p:nvSpPr>
        <p:spPr>
          <a:xfrm>
            <a:off x="2333625" y="647700"/>
            <a:ext cx="162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Vin nr 1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0D2B5D-C7A4-BA25-1007-7E4CEFFE2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763" y="1339735"/>
            <a:ext cx="1508891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9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25000" lnSpcReduction="20000"/>
          </a:bodyPr>
          <a:lstStyle/>
          <a:p>
            <a:r>
              <a:rPr lang="sv-SE" sz="8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Abbots &amp; </a:t>
            </a:r>
            <a:r>
              <a:rPr lang="sv-SE" sz="80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Delaunay</a:t>
            </a:r>
            <a:r>
              <a:rPr lang="sv-SE" sz="8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80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Carignan</a:t>
            </a:r>
            <a:r>
              <a:rPr lang="sv-SE" sz="8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80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Vielles</a:t>
            </a:r>
            <a:r>
              <a:rPr lang="sv-SE" sz="8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80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Vignes</a:t>
            </a:r>
            <a:r>
              <a:rPr lang="sv-SE" sz="8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2021</a:t>
            </a:r>
            <a:endParaRPr lang="sv-SE" sz="6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1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2A8DEE4-8F1C-D0FE-6C0E-B8E055409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940" y="838378"/>
            <a:ext cx="4660381" cy="237207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A6D6D9E-120B-F6E1-0AFC-7901CE033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76" y="1260222"/>
            <a:ext cx="1508891" cy="523539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AF24738-5D22-167D-1B8C-1683EA9FE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945" y="3215475"/>
            <a:ext cx="4511760" cy="346155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87D3863-46E7-9259-DA27-028E0CB94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321" y="725117"/>
            <a:ext cx="5529754" cy="3670404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DCCE7E9-434C-D237-F80E-8606B5F90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8321" y="4395521"/>
            <a:ext cx="4214225" cy="1196444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23FEA75-93E5-1A19-8493-24C03DD145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637" y="5661556"/>
            <a:ext cx="5014395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61DDDC5-52C8-FB04-779F-D26C4D35B07D}"/>
              </a:ext>
            </a:extLst>
          </p:cNvPr>
          <p:cNvSpPr txBox="1"/>
          <p:nvPr/>
        </p:nvSpPr>
        <p:spPr>
          <a:xfrm>
            <a:off x="2152650" y="628650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Vin nr 2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E11887-4A86-954F-500B-FC8330684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448" y="1931932"/>
            <a:ext cx="1620221" cy="47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4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382" y="385067"/>
            <a:ext cx="6134100" cy="436562"/>
          </a:xfrm>
        </p:spPr>
        <p:txBody>
          <a:bodyPr>
            <a:normAutofit fontScale="92500" lnSpcReduction="20000"/>
          </a:bodyPr>
          <a:lstStyle/>
          <a:p>
            <a:r>
              <a:rPr lang="sv-SE" sz="3200" dirty="0"/>
              <a:t>Mas </a:t>
            </a:r>
            <a:r>
              <a:rPr lang="sv-SE" sz="3200" dirty="0" err="1"/>
              <a:t>Janeil</a:t>
            </a:r>
            <a:r>
              <a:rPr lang="sv-SE" sz="3200" dirty="0"/>
              <a:t> Le Petit </a:t>
            </a:r>
            <a:r>
              <a:rPr lang="sv-SE" sz="3200" dirty="0" err="1"/>
              <a:t>Pas</a:t>
            </a:r>
            <a:r>
              <a:rPr lang="sv-SE" sz="3200" dirty="0"/>
              <a:t> 2022</a:t>
            </a:r>
            <a:endParaRPr lang="sv-SE" sz="18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/>
            <a:endParaRPr lang="sv-SE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sv-SE" sz="35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sv-SE" sz="4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2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A59561A-197C-8EA6-F2D9-F12506948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06" y="1110584"/>
            <a:ext cx="4393265" cy="213671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0D008DC-4F95-3D36-60E6-5ABE9D246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4" y="1494610"/>
            <a:ext cx="1620221" cy="478546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530006C-2F1E-D630-DBE6-A17E70929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496" y="3145631"/>
            <a:ext cx="4439504" cy="363561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B31E15B-0295-430E-8370-117BB95F2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648" y="1110584"/>
            <a:ext cx="4900085" cy="295519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FBD9E456-C504-7E6F-3FA6-7069101F0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882" y="4065775"/>
            <a:ext cx="5017728" cy="1453099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6C6437C1-FB0D-AEA6-E3CC-DBED48351D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648" y="5747416"/>
            <a:ext cx="4999153" cy="8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1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1589A6D-F6DB-169D-FDF2-C7DF2B2800D0}"/>
              </a:ext>
            </a:extLst>
          </p:cNvPr>
          <p:cNvSpPr txBox="1"/>
          <p:nvPr/>
        </p:nvSpPr>
        <p:spPr>
          <a:xfrm>
            <a:off x="2428875" y="561975"/>
            <a:ext cx="233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Vin nr 3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C8F161-3A48-C411-3A69-5F8B84D70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11" y="1427049"/>
            <a:ext cx="1623201" cy="52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40000" lnSpcReduction="20000"/>
          </a:bodyPr>
          <a:lstStyle/>
          <a:p>
            <a:pPr algn="l" fontAlgn="b"/>
            <a:r>
              <a:rPr lang="sv-SE" sz="6600" b="0" i="0" dirty="0">
                <a:solidFill>
                  <a:srgbClr val="2D2926"/>
                </a:solidFill>
                <a:effectLst/>
                <a:latin typeface="MonopolWebText-Regular"/>
              </a:rPr>
              <a:t>                 </a:t>
            </a:r>
            <a:r>
              <a:rPr lang="sv-SE" sz="66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Lynx Black </a:t>
            </a:r>
            <a:r>
              <a:rPr lang="sv-SE" sz="66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Label</a:t>
            </a:r>
            <a:r>
              <a:rPr lang="sv-SE" sz="66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Petit </a:t>
            </a:r>
            <a:r>
              <a:rPr lang="sv-SE" sz="66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Sirah</a:t>
            </a:r>
            <a:r>
              <a:rPr lang="sv-SE" sz="66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2021</a:t>
            </a:r>
            <a:endParaRPr lang="it-IT" sz="66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/>
            <a:endParaRPr lang="sv-SE" sz="4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3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C981D46-9988-3163-7DC6-F89D9B60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3" y="1456866"/>
            <a:ext cx="1623201" cy="529635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E711945-9ACA-667A-379E-33CDA82D8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939" y="963012"/>
            <a:ext cx="4768662" cy="221964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FD259F0-46CB-6BF0-C9A3-A9D467027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004" y="3182662"/>
            <a:ext cx="4534366" cy="349155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F7AD9BC-6C87-FB7B-D697-9244E395C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666" y="919838"/>
            <a:ext cx="4732430" cy="319496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9E0498C-7861-2645-ECA2-15B41F87C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7666" y="4105045"/>
            <a:ext cx="4732430" cy="116228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30EE101F-C2D6-467A-FE87-9591579868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7666" y="5267325"/>
            <a:ext cx="4892464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8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6A5E7A3-6528-67D8-AC13-C00130BF967A}"/>
              </a:ext>
            </a:extLst>
          </p:cNvPr>
          <p:cNvSpPr txBox="1"/>
          <p:nvPr/>
        </p:nvSpPr>
        <p:spPr>
          <a:xfrm>
            <a:off x="1762125" y="923925"/>
            <a:ext cx="195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Vin nr 4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ADDF23C-9C8F-66F6-8B60-50701B2E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00" y="1447145"/>
            <a:ext cx="1653683" cy="53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91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15652</TotalTime>
  <Words>194</Words>
  <Application>Microsoft Office PowerPoint</Application>
  <PresentationFormat>Bredbild</PresentationFormat>
  <Paragraphs>69</Paragraphs>
  <Slides>13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MonopolWebText-Regular</vt:lpstr>
      <vt:lpstr>Office-tema</vt:lpstr>
      <vt:lpstr>Munskänkarna Ljungskile Vintips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Wallenius</dc:creator>
  <cp:lastModifiedBy>Hans Wallenius</cp:lastModifiedBy>
  <cp:revision>66</cp:revision>
  <cp:lastPrinted>2023-04-27T13:06:16Z</cp:lastPrinted>
  <dcterms:created xsi:type="dcterms:W3CDTF">2020-09-16T09:13:19Z</dcterms:created>
  <dcterms:modified xsi:type="dcterms:W3CDTF">2023-10-24T21:07:59Z</dcterms:modified>
</cp:coreProperties>
</file>