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7"/>
  </p:notesMasterIdLst>
  <p:handoutMasterIdLst>
    <p:handoutMasterId r:id="rId68"/>
  </p:handoutMasterIdLst>
  <p:sldIdLst>
    <p:sldId id="1116" r:id="rId5"/>
    <p:sldId id="408" r:id="rId6"/>
    <p:sldId id="1093" r:id="rId7"/>
    <p:sldId id="287" r:id="rId8"/>
    <p:sldId id="1118" r:id="rId9"/>
    <p:sldId id="1096" r:id="rId10"/>
    <p:sldId id="1079" r:id="rId11"/>
    <p:sldId id="286" r:id="rId12"/>
    <p:sldId id="1142" r:id="rId13"/>
    <p:sldId id="1163" r:id="rId14"/>
    <p:sldId id="1119" r:id="rId15"/>
    <p:sldId id="1155" r:id="rId16"/>
    <p:sldId id="1130" r:id="rId17"/>
    <p:sldId id="1129" r:id="rId18"/>
    <p:sldId id="1136" r:id="rId19"/>
    <p:sldId id="1131" r:id="rId20"/>
    <p:sldId id="1132" r:id="rId21"/>
    <p:sldId id="1133" r:id="rId22"/>
    <p:sldId id="1110" r:id="rId23"/>
    <p:sldId id="1138" r:id="rId24"/>
    <p:sldId id="1137" r:id="rId25"/>
    <p:sldId id="1135" r:id="rId26"/>
    <p:sldId id="1139" r:id="rId27"/>
    <p:sldId id="1111" r:id="rId28"/>
    <p:sldId id="1112" r:id="rId29"/>
    <p:sldId id="1128" r:id="rId30"/>
    <p:sldId id="257" r:id="rId31"/>
    <p:sldId id="258" r:id="rId32"/>
    <p:sldId id="259" r:id="rId33"/>
    <p:sldId id="260" r:id="rId34"/>
    <p:sldId id="261" r:id="rId35"/>
    <p:sldId id="1156" r:id="rId36"/>
    <p:sldId id="1146" r:id="rId37"/>
    <p:sldId id="1148" r:id="rId38"/>
    <p:sldId id="1149" r:id="rId39"/>
    <p:sldId id="1150" r:id="rId40"/>
    <p:sldId id="1151" r:id="rId41"/>
    <p:sldId id="1152" r:id="rId42"/>
    <p:sldId id="1122" r:id="rId43"/>
    <p:sldId id="1154" r:id="rId44"/>
    <p:sldId id="1140" r:id="rId45"/>
    <p:sldId id="391" r:id="rId46"/>
    <p:sldId id="409" r:id="rId47"/>
    <p:sldId id="269" r:id="rId48"/>
    <p:sldId id="1162" r:id="rId49"/>
    <p:sldId id="1147" r:id="rId50"/>
    <p:sldId id="1158" r:id="rId51"/>
    <p:sldId id="1159" r:id="rId52"/>
    <p:sldId id="1160" r:id="rId53"/>
    <p:sldId id="1143" r:id="rId54"/>
    <p:sldId id="1161" r:id="rId55"/>
    <p:sldId id="1121" r:id="rId56"/>
    <p:sldId id="1108" r:id="rId57"/>
    <p:sldId id="413" r:id="rId58"/>
    <p:sldId id="1164" r:id="rId59"/>
    <p:sldId id="283" r:id="rId60"/>
    <p:sldId id="1157" r:id="rId61"/>
    <p:sldId id="390" r:id="rId62"/>
    <p:sldId id="389" r:id="rId63"/>
    <p:sldId id="387" r:id="rId64"/>
    <p:sldId id="1145" r:id="rId65"/>
    <p:sldId id="1141" r:id="rId6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004B"/>
    <a:srgbClr val="AF975C"/>
    <a:srgbClr val="660033"/>
    <a:srgbClr val="FFE2CD"/>
    <a:srgbClr val="FFDF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3"/>
    <p:restoredTop sz="74514"/>
  </p:normalViewPr>
  <p:slideViewPr>
    <p:cSldViewPr snapToGrid="0">
      <p:cViewPr varScale="1">
        <p:scale>
          <a:sx n="98" d="100"/>
          <a:sy n="98" d="100"/>
        </p:scale>
        <p:origin x="130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 Creton" userId="S::kristin.creton@munskankarna.se::15ac1fa2-afcb-4939-9b9f-cb5d468dcbb5" providerId="AD" clId="Web-{ED3CF6BA-B8EE-BC71-B7B9-39DF69131BB0}"/>
    <pc:docChg chg="addSld modSld">
      <pc:chgData name="Kristin Creton" userId="S::kristin.creton@munskankarna.se::15ac1fa2-afcb-4939-9b9f-cb5d468dcbb5" providerId="AD" clId="Web-{ED3CF6BA-B8EE-BC71-B7B9-39DF69131BB0}" dt="2026-05-06T18:29:08.790" v="14" actId="20577"/>
      <pc:docMkLst>
        <pc:docMk/>
      </pc:docMkLst>
      <pc:sldChg chg="modSp add replId">
        <pc:chgData name="Kristin Creton" userId="S::kristin.creton@munskankarna.se::15ac1fa2-afcb-4939-9b9f-cb5d468dcbb5" providerId="AD" clId="Web-{ED3CF6BA-B8EE-BC71-B7B9-39DF69131BB0}" dt="2026-05-06T18:29:08.790" v="14" actId="20577"/>
        <pc:sldMkLst>
          <pc:docMk/>
          <pc:sldMk cId="1567077365" sldId="1155"/>
        </pc:sldMkLst>
        <pc:spChg chg="mod">
          <ac:chgData name="Kristin Creton" userId="S::kristin.creton@munskankarna.se::15ac1fa2-afcb-4939-9b9f-cb5d468dcbb5" providerId="AD" clId="Web-{ED3CF6BA-B8EE-BC71-B7B9-39DF69131BB0}" dt="2026-05-06T18:29:08.790" v="14" actId="20577"/>
          <ac:spMkLst>
            <pc:docMk/>
            <pc:sldMk cId="1567077365" sldId="1155"/>
            <ac:spMk id="2" creationId="{0AD3D08B-C01C-0924-5025-F12AB599FEDF}"/>
          </ac:spMkLst>
        </pc:spChg>
        <pc:spChg chg="mod">
          <ac:chgData name="Kristin Creton" userId="S::kristin.creton@munskankarna.se::15ac1fa2-afcb-4939-9b9f-cb5d468dcbb5" providerId="AD" clId="Web-{ED3CF6BA-B8EE-BC71-B7B9-39DF69131BB0}" dt="2026-05-06T18:28:34.040" v="4" actId="20577"/>
          <ac:spMkLst>
            <pc:docMk/>
            <pc:sldMk cId="1567077365" sldId="1155"/>
            <ac:spMk id="3" creationId="{1262FF43-22D5-2919-5CC4-98A2DA523ADA}"/>
          </ac:spMkLst>
        </pc:spChg>
      </pc:sldChg>
    </pc:docChg>
  </pc:docChgLst>
  <pc:docChgLst>
    <pc:chgData name="Kristin Creton" userId="15ac1fa2-afcb-4939-9b9f-cb5d468dcbb5" providerId="ADAL" clId="{8A10B9E4-B74C-55EB-AC47-FCBB0F519490}"/>
    <pc:docChg chg="undo redo custSel addSld delSld modSld sldOrd">
      <pc:chgData name="Kristin Creton" userId="15ac1fa2-afcb-4939-9b9f-cb5d468dcbb5" providerId="ADAL" clId="{8A10B9E4-B74C-55EB-AC47-FCBB0F519490}" dt="2026-05-11T18:03:52.694" v="1378" actId="20577"/>
      <pc:docMkLst>
        <pc:docMk/>
      </pc:docMkLst>
      <pc:sldChg chg="modSp mod modShow modNotesTx">
        <pc:chgData name="Kristin Creton" userId="15ac1fa2-afcb-4939-9b9f-cb5d468dcbb5" providerId="ADAL" clId="{8A10B9E4-B74C-55EB-AC47-FCBB0F519490}" dt="2026-05-03T13:13:47.835" v="996" actId="729"/>
        <pc:sldMkLst>
          <pc:docMk/>
          <pc:sldMk cId="1940837263" sldId="1110"/>
        </pc:sldMkLst>
        <pc:spChg chg="mod">
          <ac:chgData name="Kristin Creton" userId="15ac1fa2-afcb-4939-9b9f-cb5d468dcbb5" providerId="ADAL" clId="{8A10B9E4-B74C-55EB-AC47-FCBB0F519490}" dt="2026-05-03T11:28:53.506" v="66" actId="20577"/>
          <ac:spMkLst>
            <pc:docMk/>
            <pc:sldMk cId="1940837263" sldId="1110"/>
            <ac:spMk id="8" creationId="{411DA433-2F0B-09A1-ED8B-7643038F59C4}"/>
          </ac:spMkLst>
        </pc:spChg>
      </pc:sldChg>
      <pc:sldChg chg="modSp mod modShow">
        <pc:chgData name="Kristin Creton" userId="15ac1fa2-afcb-4939-9b9f-cb5d468dcbb5" providerId="ADAL" clId="{8A10B9E4-B74C-55EB-AC47-FCBB0F519490}" dt="2026-05-03T13:14:34.818" v="1004" actId="729"/>
        <pc:sldMkLst>
          <pc:docMk/>
          <pc:sldMk cId="2949801008" sldId="1111"/>
        </pc:sldMkLst>
        <pc:spChg chg="mod">
          <ac:chgData name="Kristin Creton" userId="15ac1fa2-afcb-4939-9b9f-cb5d468dcbb5" providerId="ADAL" clId="{8A10B9E4-B74C-55EB-AC47-FCBB0F519490}" dt="2026-05-03T11:33:17.258" v="75" actId="20577"/>
          <ac:spMkLst>
            <pc:docMk/>
            <pc:sldMk cId="2949801008" sldId="1111"/>
            <ac:spMk id="6" creationId="{6EB2B770-15D0-4B6B-AD51-BBE31C30E417}"/>
          </ac:spMkLst>
        </pc:spChg>
      </pc:sldChg>
      <pc:sldChg chg="addSp modSp mod modNotesTx">
        <pc:chgData name="Kristin Creton" userId="15ac1fa2-afcb-4939-9b9f-cb5d468dcbb5" providerId="ADAL" clId="{8A10B9E4-B74C-55EB-AC47-FCBB0F519490}" dt="2026-05-03T13:20:38.193" v="1039" actId="20577"/>
        <pc:sldMkLst>
          <pc:docMk/>
          <pc:sldMk cId="3866514444" sldId="1112"/>
        </pc:sldMkLst>
        <pc:spChg chg="mod">
          <ac:chgData name="Kristin Creton" userId="15ac1fa2-afcb-4939-9b9f-cb5d468dcbb5" providerId="ADAL" clId="{8A10B9E4-B74C-55EB-AC47-FCBB0F519490}" dt="2026-05-03T13:19:15.338" v="1026" actId="1076"/>
          <ac:spMkLst>
            <pc:docMk/>
            <pc:sldMk cId="3866514444" sldId="1112"/>
            <ac:spMk id="2" creationId="{7BC495F0-DC8B-E40B-A2C1-95C9FAE10EDE}"/>
          </ac:spMkLst>
        </pc:spChg>
        <pc:spChg chg="mod">
          <ac:chgData name="Kristin Creton" userId="15ac1fa2-afcb-4939-9b9f-cb5d468dcbb5" providerId="ADAL" clId="{8A10B9E4-B74C-55EB-AC47-FCBB0F519490}" dt="2026-05-03T13:19:54.843" v="1031" actId="20577"/>
          <ac:spMkLst>
            <pc:docMk/>
            <pc:sldMk cId="3866514444" sldId="1112"/>
            <ac:spMk id="4" creationId="{4ED49247-1D9A-5EE6-3105-0069288442C4}"/>
          </ac:spMkLst>
        </pc:spChg>
        <pc:spChg chg="add mod">
          <ac:chgData name="Kristin Creton" userId="15ac1fa2-afcb-4939-9b9f-cb5d468dcbb5" providerId="ADAL" clId="{8A10B9E4-B74C-55EB-AC47-FCBB0F519490}" dt="2026-05-03T13:20:38.193" v="1039" actId="20577"/>
          <ac:spMkLst>
            <pc:docMk/>
            <pc:sldMk cId="3866514444" sldId="1112"/>
            <ac:spMk id="6" creationId="{D2F06E91-F921-3443-7045-B56CD0C23AC3}"/>
          </ac:spMkLst>
        </pc:spChg>
      </pc:sldChg>
      <pc:sldChg chg="addSp delSp modSp new mod modClrScheme chgLayout modNotesTx">
        <pc:chgData name="Kristin Creton" userId="15ac1fa2-afcb-4939-9b9f-cb5d468dcbb5" providerId="ADAL" clId="{8A10B9E4-B74C-55EB-AC47-FCBB0F519490}" dt="2026-05-06T18:15:39.742" v="1327" actId="255"/>
        <pc:sldMkLst>
          <pc:docMk/>
          <pc:sldMk cId="1329808173" sldId="1129"/>
        </pc:sldMkLst>
        <pc:spChg chg="add mod">
          <ac:chgData name="Kristin Creton" userId="15ac1fa2-afcb-4939-9b9f-cb5d468dcbb5" providerId="ADAL" clId="{8A10B9E4-B74C-55EB-AC47-FCBB0F519490}" dt="2026-05-06T18:14:42.210" v="1320" actId="20577"/>
          <ac:spMkLst>
            <pc:docMk/>
            <pc:sldMk cId="1329808173" sldId="1129"/>
            <ac:spMk id="3" creationId="{A41339CC-43C4-368C-B58C-C768012C6F5B}"/>
          </ac:spMkLst>
        </pc:spChg>
        <pc:spChg chg="add mod ord">
          <ac:chgData name="Kristin Creton" userId="15ac1fa2-afcb-4939-9b9f-cb5d468dcbb5" providerId="ADAL" clId="{8A10B9E4-B74C-55EB-AC47-FCBB0F519490}" dt="2026-05-06T18:07:20.083" v="1263" actId="20577"/>
          <ac:spMkLst>
            <pc:docMk/>
            <pc:sldMk cId="1329808173" sldId="1129"/>
            <ac:spMk id="7" creationId="{A23BDF3D-6CC8-5AF6-95CD-CAE55E3D7536}"/>
          </ac:spMkLst>
        </pc:spChg>
        <pc:spChg chg="add mod ord">
          <ac:chgData name="Kristin Creton" userId="15ac1fa2-afcb-4939-9b9f-cb5d468dcbb5" providerId="ADAL" clId="{8A10B9E4-B74C-55EB-AC47-FCBB0F519490}" dt="2026-05-06T18:15:39.742" v="1327" actId="255"/>
          <ac:spMkLst>
            <pc:docMk/>
            <pc:sldMk cId="1329808173" sldId="1129"/>
            <ac:spMk id="9" creationId="{64A569F3-9B82-C49A-27FC-EF804C187B8E}"/>
          </ac:spMkLst>
        </pc:spChg>
        <pc:picChg chg="add mod">
          <ac:chgData name="Kristin Creton" userId="15ac1fa2-afcb-4939-9b9f-cb5d468dcbb5" providerId="ADAL" clId="{8A10B9E4-B74C-55EB-AC47-FCBB0F519490}" dt="2026-05-06T18:01:22.001" v="1237" actId="1076"/>
          <ac:picMkLst>
            <pc:docMk/>
            <pc:sldMk cId="1329808173" sldId="1129"/>
            <ac:picMk id="5" creationId="{BDB9AB49-30DA-004B-0203-B52DA8E5A60F}"/>
          </ac:picMkLst>
        </pc:picChg>
      </pc:sldChg>
      <pc:sldChg chg="addSp delSp modSp new mod ord modNotesTx">
        <pc:chgData name="Kristin Creton" userId="15ac1fa2-afcb-4939-9b9f-cb5d468dcbb5" providerId="ADAL" clId="{8A10B9E4-B74C-55EB-AC47-FCBB0F519490}" dt="2026-05-11T18:02:34.696" v="1372" actId="20577"/>
        <pc:sldMkLst>
          <pc:docMk/>
          <pc:sldMk cId="608224565" sldId="1130"/>
        </pc:sldMkLst>
        <pc:spChg chg="mod">
          <ac:chgData name="Kristin Creton" userId="15ac1fa2-afcb-4939-9b9f-cb5d468dcbb5" providerId="ADAL" clId="{8A10B9E4-B74C-55EB-AC47-FCBB0F519490}" dt="2026-05-06T18:08:44.008" v="1271" actId="14100"/>
          <ac:spMkLst>
            <pc:docMk/>
            <pc:sldMk cId="608224565" sldId="1130"/>
            <ac:spMk id="2" creationId="{AADCBC20-DB3D-E307-DFD6-E2EF7E38AB66}"/>
          </ac:spMkLst>
        </pc:spChg>
        <pc:spChg chg="mod">
          <ac:chgData name="Kristin Creton" userId="15ac1fa2-afcb-4939-9b9f-cb5d468dcbb5" providerId="ADAL" clId="{8A10B9E4-B74C-55EB-AC47-FCBB0F519490}" dt="2026-05-03T11:42:06.842" v="159" actId="20577"/>
          <ac:spMkLst>
            <pc:docMk/>
            <pc:sldMk cId="608224565" sldId="1130"/>
            <ac:spMk id="3" creationId="{061FCA46-A2E5-9408-16A1-B9192D07F1AB}"/>
          </ac:spMkLst>
        </pc:spChg>
        <pc:spChg chg="mod">
          <ac:chgData name="Kristin Creton" userId="15ac1fa2-afcb-4939-9b9f-cb5d468dcbb5" providerId="ADAL" clId="{8A10B9E4-B74C-55EB-AC47-FCBB0F519490}" dt="2026-05-06T18:08:40.380" v="1270" actId="14100"/>
          <ac:spMkLst>
            <pc:docMk/>
            <pc:sldMk cId="608224565" sldId="1130"/>
            <ac:spMk id="4" creationId="{3306F3EB-0223-2DF6-BDDD-2DECF7E1E945}"/>
          </ac:spMkLst>
        </pc:spChg>
        <pc:picChg chg="add mod">
          <ac:chgData name="Kristin Creton" userId="15ac1fa2-afcb-4939-9b9f-cb5d468dcbb5" providerId="ADAL" clId="{8A10B9E4-B74C-55EB-AC47-FCBB0F519490}" dt="2026-05-06T17:55:17.206" v="1201" actId="1076"/>
          <ac:picMkLst>
            <pc:docMk/>
            <pc:sldMk cId="608224565" sldId="1130"/>
            <ac:picMk id="6" creationId="{DD67C807-C3F9-161A-E6E7-3681FC962507}"/>
          </ac:picMkLst>
        </pc:picChg>
      </pc:sldChg>
      <pc:sldChg chg="addSp modSp new mod modNotesTx">
        <pc:chgData name="Kristin Creton" userId="15ac1fa2-afcb-4939-9b9f-cb5d468dcbb5" providerId="ADAL" clId="{8A10B9E4-B74C-55EB-AC47-FCBB0F519490}" dt="2026-05-06T18:16:21.391" v="1330" actId="1076"/>
        <pc:sldMkLst>
          <pc:docMk/>
          <pc:sldMk cId="2457516183" sldId="1131"/>
        </pc:sldMkLst>
        <pc:spChg chg="mod">
          <ac:chgData name="Kristin Creton" userId="15ac1fa2-afcb-4939-9b9f-cb5d468dcbb5" providerId="ADAL" clId="{8A10B9E4-B74C-55EB-AC47-FCBB0F519490}" dt="2026-05-06T18:16:20.557" v="1329" actId="166"/>
          <ac:spMkLst>
            <pc:docMk/>
            <pc:sldMk cId="2457516183" sldId="1131"/>
            <ac:spMk id="2" creationId="{7D24779F-D1FE-9FB2-00BA-016FC769E52E}"/>
          </ac:spMkLst>
        </pc:spChg>
        <pc:spChg chg="mod">
          <ac:chgData name="Kristin Creton" userId="15ac1fa2-afcb-4939-9b9f-cb5d468dcbb5" providerId="ADAL" clId="{8A10B9E4-B74C-55EB-AC47-FCBB0F519490}" dt="2026-05-03T12:19:01.635" v="470" actId="20577"/>
          <ac:spMkLst>
            <pc:docMk/>
            <pc:sldMk cId="2457516183" sldId="1131"/>
            <ac:spMk id="3" creationId="{9EC48A6F-4ABF-4467-A5EE-158309314137}"/>
          </ac:spMkLst>
        </pc:spChg>
        <pc:spChg chg="mod">
          <ac:chgData name="Kristin Creton" userId="15ac1fa2-afcb-4939-9b9f-cb5d468dcbb5" providerId="ADAL" clId="{8A10B9E4-B74C-55EB-AC47-FCBB0F519490}" dt="2026-05-06T18:16:21.391" v="1330" actId="1076"/>
          <ac:spMkLst>
            <pc:docMk/>
            <pc:sldMk cId="2457516183" sldId="1131"/>
            <ac:spMk id="4" creationId="{5C975840-8181-44A4-BB78-E4863640E6EF}"/>
          </ac:spMkLst>
        </pc:spChg>
        <pc:picChg chg="add mod">
          <ac:chgData name="Kristin Creton" userId="15ac1fa2-afcb-4939-9b9f-cb5d468dcbb5" providerId="ADAL" clId="{8A10B9E4-B74C-55EB-AC47-FCBB0F519490}" dt="2026-05-06T17:56:43.634" v="1208" actId="1076"/>
          <ac:picMkLst>
            <pc:docMk/>
            <pc:sldMk cId="2457516183" sldId="1131"/>
            <ac:picMk id="5" creationId="{B7494067-9B1E-89C5-1577-CA1A890E19BB}"/>
          </ac:picMkLst>
        </pc:picChg>
      </pc:sldChg>
      <pc:sldChg chg="addSp delSp modSp new mod modClrScheme chgLayout modNotesTx">
        <pc:chgData name="Kristin Creton" userId="15ac1fa2-afcb-4939-9b9f-cb5d468dcbb5" providerId="ADAL" clId="{8A10B9E4-B74C-55EB-AC47-FCBB0F519490}" dt="2026-05-06T18:06:40.341" v="1261" actId="14100"/>
        <pc:sldMkLst>
          <pc:docMk/>
          <pc:sldMk cId="2918681842" sldId="1132"/>
        </pc:sldMkLst>
        <pc:spChg chg="mod ord">
          <ac:chgData name="Kristin Creton" userId="15ac1fa2-afcb-4939-9b9f-cb5d468dcbb5" providerId="ADAL" clId="{8A10B9E4-B74C-55EB-AC47-FCBB0F519490}" dt="2026-05-06T18:06:40.341" v="1261" actId="14100"/>
          <ac:spMkLst>
            <pc:docMk/>
            <pc:sldMk cId="2918681842" sldId="1132"/>
            <ac:spMk id="2" creationId="{0DEFD3C8-A029-1554-5FDB-4F2FBC8FC241}"/>
          </ac:spMkLst>
        </pc:spChg>
        <pc:spChg chg="mod ord">
          <ac:chgData name="Kristin Creton" userId="15ac1fa2-afcb-4939-9b9f-cb5d468dcbb5" providerId="ADAL" clId="{8A10B9E4-B74C-55EB-AC47-FCBB0F519490}" dt="2026-05-06T17:59:41.508" v="1222" actId="26606"/>
          <ac:spMkLst>
            <pc:docMk/>
            <pc:sldMk cId="2918681842" sldId="1132"/>
            <ac:spMk id="3" creationId="{F5AEC573-DC7D-D802-6FE1-1D921DE96714}"/>
          </ac:spMkLst>
        </pc:spChg>
        <pc:spChg chg="mod ord">
          <ac:chgData name="Kristin Creton" userId="15ac1fa2-afcb-4939-9b9f-cb5d468dcbb5" providerId="ADAL" clId="{8A10B9E4-B74C-55EB-AC47-FCBB0F519490}" dt="2026-05-06T18:05:40.704" v="1257" actId="20577"/>
          <ac:spMkLst>
            <pc:docMk/>
            <pc:sldMk cId="2918681842" sldId="1132"/>
            <ac:spMk id="4" creationId="{84FEBCDC-9E48-49EC-8373-2B67ACE1F533}"/>
          </ac:spMkLst>
        </pc:spChg>
        <pc:picChg chg="add mod">
          <ac:chgData name="Kristin Creton" userId="15ac1fa2-afcb-4939-9b9f-cb5d468dcbb5" providerId="ADAL" clId="{8A10B9E4-B74C-55EB-AC47-FCBB0F519490}" dt="2026-05-06T18:04:19.422" v="1247" actId="1076"/>
          <ac:picMkLst>
            <pc:docMk/>
            <pc:sldMk cId="2918681842" sldId="1132"/>
            <ac:picMk id="8" creationId="{0849C207-AB0C-7369-4C0C-A06CEF3890C3}"/>
          </ac:picMkLst>
        </pc:picChg>
      </pc:sldChg>
      <pc:sldChg chg="addSp modSp new mod modClrScheme chgLayout modNotesTx">
        <pc:chgData name="Kristin Creton" userId="15ac1fa2-afcb-4939-9b9f-cb5d468dcbb5" providerId="ADAL" clId="{8A10B9E4-B74C-55EB-AC47-FCBB0F519490}" dt="2026-05-06T18:24:16.265" v="1368" actId="26606"/>
        <pc:sldMkLst>
          <pc:docMk/>
          <pc:sldMk cId="783001479" sldId="1133"/>
        </pc:sldMkLst>
        <pc:spChg chg="mod">
          <ac:chgData name="Kristin Creton" userId="15ac1fa2-afcb-4939-9b9f-cb5d468dcbb5" providerId="ADAL" clId="{8A10B9E4-B74C-55EB-AC47-FCBB0F519490}" dt="2026-05-06T18:24:16.265" v="1368" actId="26606"/>
          <ac:spMkLst>
            <pc:docMk/>
            <pc:sldMk cId="783001479" sldId="1133"/>
            <ac:spMk id="2" creationId="{C6C3A079-AC14-446C-F0A4-E51C3D61E583}"/>
          </ac:spMkLst>
        </pc:spChg>
        <pc:spChg chg="mod">
          <ac:chgData name="Kristin Creton" userId="15ac1fa2-afcb-4939-9b9f-cb5d468dcbb5" providerId="ADAL" clId="{8A10B9E4-B74C-55EB-AC47-FCBB0F519490}" dt="2026-05-06T18:24:16.265" v="1368" actId="26606"/>
          <ac:spMkLst>
            <pc:docMk/>
            <pc:sldMk cId="783001479" sldId="1133"/>
            <ac:spMk id="3" creationId="{1D9A8AF0-268D-CFBF-08CF-6DBBE06A4452}"/>
          </ac:spMkLst>
        </pc:spChg>
        <pc:spChg chg="mod">
          <ac:chgData name="Kristin Creton" userId="15ac1fa2-afcb-4939-9b9f-cb5d468dcbb5" providerId="ADAL" clId="{8A10B9E4-B74C-55EB-AC47-FCBB0F519490}" dt="2026-05-06T18:24:16.265" v="1368" actId="26606"/>
          <ac:spMkLst>
            <pc:docMk/>
            <pc:sldMk cId="783001479" sldId="1133"/>
            <ac:spMk id="4" creationId="{F9CA5ECC-4A8E-AC69-3EF9-82BFEAB9A090}"/>
          </ac:spMkLst>
        </pc:spChg>
        <pc:picChg chg="add mod">
          <ac:chgData name="Kristin Creton" userId="15ac1fa2-afcb-4939-9b9f-cb5d468dcbb5" providerId="ADAL" clId="{8A10B9E4-B74C-55EB-AC47-FCBB0F519490}" dt="2026-05-06T18:24:16.265" v="1368" actId="26606"/>
          <ac:picMkLst>
            <pc:docMk/>
            <pc:sldMk cId="783001479" sldId="1133"/>
            <ac:picMk id="6" creationId="{95026EA4-02C7-7A66-7ADF-68DAA932C0A8}"/>
          </ac:picMkLst>
        </pc:picChg>
      </pc:sldChg>
      <pc:sldChg chg="addSp delSp modSp new mod modClrScheme chgLayout modNotesTx">
        <pc:chgData name="Kristin Creton" userId="15ac1fa2-afcb-4939-9b9f-cb5d468dcbb5" providerId="ADAL" clId="{8A10B9E4-B74C-55EB-AC47-FCBB0F519490}" dt="2026-05-06T18:25:17.425" v="1371" actId="1076"/>
        <pc:sldMkLst>
          <pc:docMk/>
          <pc:sldMk cId="2427553833" sldId="1135"/>
        </pc:sldMkLst>
        <pc:spChg chg="mod">
          <ac:chgData name="Kristin Creton" userId="15ac1fa2-afcb-4939-9b9f-cb5d468dcbb5" providerId="ADAL" clId="{8A10B9E4-B74C-55EB-AC47-FCBB0F519490}" dt="2026-05-06T18:24:54.242" v="1369" actId="26606"/>
          <ac:spMkLst>
            <pc:docMk/>
            <pc:sldMk cId="2427553833" sldId="1135"/>
            <ac:spMk id="2" creationId="{85ECC4B4-7A05-B735-0212-C210F4AA13EB}"/>
          </ac:spMkLst>
        </pc:spChg>
        <pc:spChg chg="mod">
          <ac:chgData name="Kristin Creton" userId="15ac1fa2-afcb-4939-9b9f-cb5d468dcbb5" providerId="ADAL" clId="{8A10B9E4-B74C-55EB-AC47-FCBB0F519490}" dt="2026-05-06T18:25:17.425" v="1371" actId="1076"/>
          <ac:spMkLst>
            <pc:docMk/>
            <pc:sldMk cId="2427553833" sldId="1135"/>
            <ac:spMk id="3" creationId="{8C0CEE8F-A215-12DF-1C6B-751EBEFB5452}"/>
          </ac:spMkLst>
        </pc:spChg>
        <pc:spChg chg="mod">
          <ac:chgData name="Kristin Creton" userId="15ac1fa2-afcb-4939-9b9f-cb5d468dcbb5" providerId="ADAL" clId="{8A10B9E4-B74C-55EB-AC47-FCBB0F519490}" dt="2026-05-06T18:25:09.183" v="1370" actId="14100"/>
          <ac:spMkLst>
            <pc:docMk/>
            <pc:sldMk cId="2427553833" sldId="1135"/>
            <ac:spMk id="4" creationId="{271703F0-D70A-4712-84FA-9124584028F8}"/>
          </ac:spMkLst>
        </pc:spChg>
        <pc:picChg chg="add mod">
          <ac:chgData name="Kristin Creton" userId="15ac1fa2-afcb-4939-9b9f-cb5d468dcbb5" providerId="ADAL" clId="{8A10B9E4-B74C-55EB-AC47-FCBB0F519490}" dt="2026-05-06T18:20:44.845" v="1350" actId="26606"/>
          <ac:picMkLst>
            <pc:docMk/>
            <pc:sldMk cId="2427553833" sldId="1135"/>
            <ac:picMk id="5" creationId="{155C968A-C524-E9D9-6F0B-57F7DB8AB145}"/>
          </ac:picMkLst>
        </pc:picChg>
      </pc:sldChg>
      <pc:sldChg chg="addSp delSp modSp new mod modClrScheme chgLayout modNotesTx">
        <pc:chgData name="Kristin Creton" userId="15ac1fa2-afcb-4939-9b9f-cb5d468dcbb5" providerId="ADAL" clId="{8A10B9E4-B74C-55EB-AC47-FCBB0F519490}" dt="2026-05-06T18:23:42.630" v="1367" actId="26606"/>
        <pc:sldMkLst>
          <pc:docMk/>
          <pc:sldMk cId="2425589599" sldId="1136"/>
        </pc:sldMkLst>
        <pc:spChg chg="mod ord">
          <ac:chgData name="Kristin Creton" userId="15ac1fa2-afcb-4939-9b9f-cb5d468dcbb5" providerId="ADAL" clId="{8A10B9E4-B74C-55EB-AC47-FCBB0F519490}" dt="2026-05-06T18:23:42.630" v="1367" actId="26606"/>
          <ac:spMkLst>
            <pc:docMk/>
            <pc:sldMk cId="2425589599" sldId="1136"/>
            <ac:spMk id="2" creationId="{E8B16762-5A0E-0CE0-0552-9722B71DCAB9}"/>
          </ac:spMkLst>
        </pc:spChg>
        <pc:spChg chg="mod">
          <ac:chgData name="Kristin Creton" userId="15ac1fa2-afcb-4939-9b9f-cb5d468dcbb5" providerId="ADAL" clId="{8A10B9E4-B74C-55EB-AC47-FCBB0F519490}" dt="2026-05-06T18:23:42.630" v="1367" actId="26606"/>
          <ac:spMkLst>
            <pc:docMk/>
            <pc:sldMk cId="2425589599" sldId="1136"/>
            <ac:spMk id="3" creationId="{5D3A3157-370C-B2C6-4CA3-F70990F28E1D}"/>
          </ac:spMkLst>
        </pc:spChg>
        <pc:spChg chg="mod">
          <ac:chgData name="Kristin Creton" userId="15ac1fa2-afcb-4939-9b9f-cb5d468dcbb5" providerId="ADAL" clId="{8A10B9E4-B74C-55EB-AC47-FCBB0F519490}" dt="2026-05-06T18:23:42.630" v="1367" actId="26606"/>
          <ac:spMkLst>
            <pc:docMk/>
            <pc:sldMk cId="2425589599" sldId="1136"/>
            <ac:spMk id="4" creationId="{4D585BBF-54A0-DD6F-0CD9-CE0B78544053}"/>
          </ac:spMkLst>
        </pc:spChg>
        <pc:picChg chg="add mod">
          <ac:chgData name="Kristin Creton" userId="15ac1fa2-afcb-4939-9b9f-cb5d468dcbb5" providerId="ADAL" clId="{8A10B9E4-B74C-55EB-AC47-FCBB0F519490}" dt="2026-05-06T18:23:42.630" v="1367" actId="26606"/>
          <ac:picMkLst>
            <pc:docMk/>
            <pc:sldMk cId="2425589599" sldId="1136"/>
            <ac:picMk id="8" creationId="{7DFD69B2-600B-6FFA-BE87-B412BFE19005}"/>
          </ac:picMkLst>
        </pc:picChg>
      </pc:sldChg>
      <pc:sldChg chg="addSp delSp modSp new mod modClrScheme chgLayout modNotesTx">
        <pc:chgData name="Kristin Creton" userId="15ac1fa2-afcb-4939-9b9f-cb5d468dcbb5" providerId="ADAL" clId="{8A10B9E4-B74C-55EB-AC47-FCBB0F519490}" dt="2026-05-11T18:03:52.694" v="1378" actId="20577"/>
        <pc:sldMkLst>
          <pc:docMk/>
          <pc:sldMk cId="2691053951" sldId="1137"/>
        </pc:sldMkLst>
        <pc:spChg chg="add mod ord">
          <ac:chgData name="Kristin Creton" userId="15ac1fa2-afcb-4939-9b9f-cb5d468dcbb5" providerId="ADAL" clId="{8A10B9E4-B74C-55EB-AC47-FCBB0F519490}" dt="2026-05-06T18:21:09.781" v="1357" actId="26606"/>
          <ac:spMkLst>
            <pc:docMk/>
            <pc:sldMk cId="2691053951" sldId="1137"/>
            <ac:spMk id="3" creationId="{6027F2F4-189B-A6DB-C44F-D23DF1CDFD1E}"/>
          </ac:spMkLst>
        </pc:spChg>
        <pc:spChg chg="add mod ord">
          <ac:chgData name="Kristin Creton" userId="15ac1fa2-afcb-4939-9b9f-cb5d468dcbb5" providerId="ADAL" clId="{8A10B9E4-B74C-55EB-AC47-FCBB0F519490}" dt="2026-05-11T18:03:52.694" v="1378" actId="20577"/>
          <ac:spMkLst>
            <pc:docMk/>
            <pc:sldMk cId="2691053951" sldId="1137"/>
            <ac:spMk id="4" creationId="{BCDCF5A9-A02D-2113-7269-495BB7D9FC92}"/>
          </ac:spMkLst>
        </pc:spChg>
        <pc:spChg chg="add mod ord">
          <ac:chgData name="Kristin Creton" userId="15ac1fa2-afcb-4939-9b9f-cb5d468dcbb5" providerId="ADAL" clId="{8A10B9E4-B74C-55EB-AC47-FCBB0F519490}" dt="2026-05-06T18:21:09.781" v="1357" actId="26606"/>
          <ac:spMkLst>
            <pc:docMk/>
            <pc:sldMk cId="2691053951" sldId="1137"/>
            <ac:spMk id="5" creationId="{01A42820-9DC6-D920-988A-1B29D4BB96FC}"/>
          </ac:spMkLst>
        </pc:spChg>
        <pc:picChg chg="add mod">
          <ac:chgData name="Kristin Creton" userId="15ac1fa2-afcb-4939-9b9f-cb5d468dcbb5" providerId="ADAL" clId="{8A10B9E4-B74C-55EB-AC47-FCBB0F519490}" dt="2026-05-06T18:21:09.781" v="1357" actId="26606"/>
          <ac:picMkLst>
            <pc:docMk/>
            <pc:sldMk cId="2691053951" sldId="1137"/>
            <ac:picMk id="8" creationId="{424ED57A-174D-F450-E230-72701677FFB5}"/>
          </ac:picMkLst>
        </pc:picChg>
      </pc:sldChg>
      <pc:sldChg chg="addSp modSp new mod modClrScheme chgLayout modNotesTx">
        <pc:chgData name="Kristin Creton" userId="15ac1fa2-afcb-4939-9b9f-cb5d468dcbb5" providerId="ADAL" clId="{8A10B9E4-B74C-55EB-AC47-FCBB0F519490}" dt="2026-05-11T18:03:31.489" v="1373" actId="20577"/>
        <pc:sldMkLst>
          <pc:docMk/>
          <pc:sldMk cId="3612488564" sldId="1138"/>
        </pc:sldMkLst>
        <pc:spChg chg="mod">
          <ac:chgData name="Kristin Creton" userId="15ac1fa2-afcb-4939-9b9f-cb5d468dcbb5" providerId="ADAL" clId="{8A10B9E4-B74C-55EB-AC47-FCBB0F519490}" dt="2026-05-06T18:18:47.321" v="1334" actId="26606"/>
          <ac:spMkLst>
            <pc:docMk/>
            <pc:sldMk cId="3612488564" sldId="1138"/>
            <ac:spMk id="2" creationId="{499E8451-F223-F3F8-304D-384E822F9282}"/>
          </ac:spMkLst>
        </pc:spChg>
        <pc:spChg chg="mod">
          <ac:chgData name="Kristin Creton" userId="15ac1fa2-afcb-4939-9b9f-cb5d468dcbb5" providerId="ADAL" clId="{8A10B9E4-B74C-55EB-AC47-FCBB0F519490}" dt="2026-05-06T18:18:47.321" v="1334" actId="26606"/>
          <ac:spMkLst>
            <pc:docMk/>
            <pc:sldMk cId="3612488564" sldId="1138"/>
            <ac:spMk id="3" creationId="{B0AB583A-14F4-6A03-F6EB-5BD8B22180E6}"/>
          </ac:spMkLst>
        </pc:spChg>
        <pc:spChg chg="mod">
          <ac:chgData name="Kristin Creton" userId="15ac1fa2-afcb-4939-9b9f-cb5d468dcbb5" providerId="ADAL" clId="{8A10B9E4-B74C-55EB-AC47-FCBB0F519490}" dt="2026-05-06T18:18:47.321" v="1334" actId="26606"/>
          <ac:spMkLst>
            <pc:docMk/>
            <pc:sldMk cId="3612488564" sldId="1138"/>
            <ac:spMk id="4" creationId="{59F95FA9-ACA3-645D-FA67-6F6F327C9CA3}"/>
          </ac:spMkLst>
        </pc:spChg>
        <pc:picChg chg="add mod">
          <ac:chgData name="Kristin Creton" userId="15ac1fa2-afcb-4939-9b9f-cb5d468dcbb5" providerId="ADAL" clId="{8A10B9E4-B74C-55EB-AC47-FCBB0F519490}" dt="2026-05-06T18:18:47.321" v="1334" actId="26606"/>
          <ac:picMkLst>
            <pc:docMk/>
            <pc:sldMk cId="3612488564" sldId="1138"/>
            <ac:picMk id="6" creationId="{C3E561F7-3A28-97EF-D36B-893F1A5869D5}"/>
          </ac:picMkLst>
        </pc:picChg>
      </pc:sldChg>
      <pc:sldChg chg="addSp modSp new mod modClrScheme chgLayout">
        <pc:chgData name="Kristin Creton" userId="15ac1fa2-afcb-4939-9b9f-cb5d468dcbb5" providerId="ADAL" clId="{8A10B9E4-B74C-55EB-AC47-FCBB0F519490}" dt="2026-05-06T18:22:58.889" v="1362" actId="26606"/>
        <pc:sldMkLst>
          <pc:docMk/>
          <pc:sldMk cId="2322815415" sldId="1139"/>
        </pc:sldMkLst>
        <pc:spChg chg="mod">
          <ac:chgData name="Kristin Creton" userId="15ac1fa2-afcb-4939-9b9f-cb5d468dcbb5" providerId="ADAL" clId="{8A10B9E4-B74C-55EB-AC47-FCBB0F519490}" dt="2026-05-06T18:22:58.889" v="1362" actId="26606"/>
          <ac:spMkLst>
            <pc:docMk/>
            <pc:sldMk cId="2322815415" sldId="1139"/>
            <ac:spMk id="2" creationId="{D1D18B67-5A37-0877-25A8-6DAC8D552357}"/>
          </ac:spMkLst>
        </pc:spChg>
        <pc:spChg chg="mod">
          <ac:chgData name="Kristin Creton" userId="15ac1fa2-afcb-4939-9b9f-cb5d468dcbb5" providerId="ADAL" clId="{8A10B9E4-B74C-55EB-AC47-FCBB0F519490}" dt="2026-05-06T18:22:58.889" v="1362" actId="26606"/>
          <ac:spMkLst>
            <pc:docMk/>
            <pc:sldMk cId="2322815415" sldId="1139"/>
            <ac:spMk id="3" creationId="{5B926B5A-A6E6-8020-6360-59BE0F578EA6}"/>
          </ac:spMkLst>
        </pc:spChg>
        <pc:spChg chg="mod">
          <ac:chgData name="Kristin Creton" userId="15ac1fa2-afcb-4939-9b9f-cb5d468dcbb5" providerId="ADAL" clId="{8A10B9E4-B74C-55EB-AC47-FCBB0F519490}" dt="2026-05-06T18:22:58.889" v="1362" actId="26606"/>
          <ac:spMkLst>
            <pc:docMk/>
            <pc:sldMk cId="2322815415" sldId="1139"/>
            <ac:spMk id="4" creationId="{D9DBBC0B-24C4-7E5A-3887-1CB4C182531B}"/>
          </ac:spMkLst>
        </pc:spChg>
        <pc:spChg chg="add mod">
          <ac:chgData name="Kristin Creton" userId="15ac1fa2-afcb-4939-9b9f-cb5d468dcbb5" providerId="ADAL" clId="{8A10B9E4-B74C-55EB-AC47-FCBB0F519490}" dt="2026-05-06T18:22:58.889" v="1362" actId="26606"/>
          <ac:spMkLst>
            <pc:docMk/>
            <pc:sldMk cId="2322815415" sldId="1139"/>
            <ac:spMk id="11" creationId="{A4964DC8-9835-8B1D-CD76-DB42689CA344}"/>
          </ac:spMkLst>
        </pc:spChg>
        <pc:picChg chg="add mod">
          <ac:chgData name="Kristin Creton" userId="15ac1fa2-afcb-4939-9b9f-cb5d468dcbb5" providerId="ADAL" clId="{8A10B9E4-B74C-55EB-AC47-FCBB0F519490}" dt="2026-05-06T18:22:58.889" v="1362" actId="26606"/>
          <ac:picMkLst>
            <pc:docMk/>
            <pc:sldMk cId="2322815415" sldId="1139"/>
            <ac:picMk id="6" creationId="{F51CAF18-EC90-4441-CBD4-E50ACA047724}"/>
          </ac:picMkLst>
        </pc:picChg>
      </pc:sldChg>
    </pc:docChg>
  </pc:docChgLst>
  <pc:docChgLst>
    <pc:chgData name="Hans Von Heijne" userId="S::hans.vonheijne@munskankarna.se::0e0a6577-e5dc-48cb-bee5-6b0a6d50e2f2" providerId="AD" clId="Web-{489847E9-6203-3D26-802E-0746E877FC23}"/>
    <pc:docChg chg="addSld modSld">
      <pc:chgData name="Hans Von Heijne" userId="S::hans.vonheijne@munskankarna.se::0e0a6577-e5dc-48cb-bee5-6b0a6d50e2f2" providerId="AD" clId="Web-{489847E9-6203-3D26-802E-0746E877FC23}" dt="2026-05-08T14:58:14.961" v="25" actId="1076"/>
      <pc:docMkLst>
        <pc:docMk/>
      </pc:docMkLst>
      <pc:sldChg chg="modSp">
        <pc:chgData name="Hans Von Heijne" userId="S::hans.vonheijne@munskankarna.se::0e0a6577-e5dc-48cb-bee5-6b0a6d50e2f2" providerId="AD" clId="Web-{489847E9-6203-3D26-802E-0746E877FC23}" dt="2026-05-08T14:58:14.961" v="25" actId="1076"/>
        <pc:sldMkLst>
          <pc:docMk/>
          <pc:sldMk cId="2125323180" sldId="391"/>
        </pc:sldMkLst>
        <pc:spChg chg="mod">
          <ac:chgData name="Hans Von Heijne" userId="S::hans.vonheijne@munskankarna.se::0e0a6577-e5dc-48cb-bee5-6b0a6d50e2f2" providerId="AD" clId="Web-{489847E9-6203-3D26-802E-0746E877FC23}" dt="2026-05-08T14:58:14.961" v="25" actId="1076"/>
          <ac:spMkLst>
            <pc:docMk/>
            <pc:sldMk cId="2125323180" sldId="391"/>
            <ac:spMk id="8" creationId="{5015EBB7-4A9C-17C7-8D36-0A03BBDAAD64}"/>
          </ac:spMkLst>
        </pc:spChg>
      </pc:sldChg>
      <pc:sldChg chg="add">
        <pc:chgData name="Hans Von Heijne" userId="S::hans.vonheijne@munskankarna.se::0e0a6577-e5dc-48cb-bee5-6b0a6d50e2f2" providerId="AD" clId="Web-{489847E9-6203-3D26-802E-0746E877FC23}" dt="2026-05-08T14:51:21.319" v="4"/>
        <pc:sldMkLst>
          <pc:docMk/>
          <pc:sldMk cId="1440395293" sldId="1143"/>
        </pc:sldMkLst>
      </pc:sldChg>
      <pc:sldChg chg="add">
        <pc:chgData name="Hans Von Heijne" userId="S::hans.vonheijne@munskankarna.se::0e0a6577-e5dc-48cb-bee5-6b0a6d50e2f2" providerId="AD" clId="Web-{489847E9-6203-3D26-802E-0746E877FC23}" dt="2026-05-08T14:51:21.147" v="0"/>
        <pc:sldMkLst>
          <pc:docMk/>
          <pc:sldMk cId="1354488830" sldId="1147"/>
        </pc:sldMkLst>
      </pc:sldChg>
      <pc:sldChg chg="add">
        <pc:chgData name="Hans Von Heijne" userId="S::hans.vonheijne@munskankarna.se::0e0a6577-e5dc-48cb-bee5-6b0a6d50e2f2" providerId="AD" clId="Web-{489847E9-6203-3D26-802E-0746E877FC23}" dt="2026-05-08T14:51:21.194" v="1"/>
        <pc:sldMkLst>
          <pc:docMk/>
          <pc:sldMk cId="3024271552" sldId="1158"/>
        </pc:sldMkLst>
      </pc:sldChg>
      <pc:sldChg chg="add">
        <pc:chgData name="Hans Von Heijne" userId="S::hans.vonheijne@munskankarna.se::0e0a6577-e5dc-48cb-bee5-6b0a6d50e2f2" providerId="AD" clId="Web-{489847E9-6203-3D26-802E-0746E877FC23}" dt="2026-05-08T14:51:21.226" v="2"/>
        <pc:sldMkLst>
          <pc:docMk/>
          <pc:sldMk cId="72657676" sldId="1159"/>
        </pc:sldMkLst>
      </pc:sldChg>
      <pc:sldChg chg="modSp add">
        <pc:chgData name="Hans Von Heijne" userId="S::hans.vonheijne@munskankarna.se::0e0a6577-e5dc-48cb-bee5-6b0a6d50e2f2" providerId="AD" clId="Web-{489847E9-6203-3D26-802E-0746E877FC23}" dt="2026-05-08T14:54:10.742" v="18" actId="1076"/>
        <pc:sldMkLst>
          <pc:docMk/>
          <pc:sldMk cId="2681715357" sldId="1160"/>
        </pc:sldMkLst>
        <pc:spChg chg="mod">
          <ac:chgData name="Hans Von Heijne" userId="S::hans.vonheijne@munskankarna.se::0e0a6577-e5dc-48cb-bee5-6b0a6d50e2f2" providerId="AD" clId="Web-{489847E9-6203-3D26-802E-0746E877FC23}" dt="2026-05-08T14:54:10.742" v="18" actId="1076"/>
          <ac:spMkLst>
            <pc:docMk/>
            <pc:sldMk cId="2681715357" sldId="1160"/>
            <ac:spMk id="5" creationId="{2F2BFE35-266E-E1F0-AA27-124EA86F84F1}"/>
          </ac:spMkLst>
        </pc:spChg>
      </pc:sldChg>
      <pc:sldChg chg="modSp add">
        <pc:chgData name="Hans Von Heijne" userId="S::hans.vonheijne@munskankarna.se::0e0a6577-e5dc-48cb-bee5-6b0a6d50e2f2" providerId="AD" clId="Web-{489847E9-6203-3D26-802E-0746E877FC23}" dt="2026-05-08T14:55:14.960" v="22" actId="20577"/>
        <pc:sldMkLst>
          <pc:docMk/>
          <pc:sldMk cId="2236826475" sldId="1161"/>
        </pc:sldMkLst>
        <pc:spChg chg="mod">
          <ac:chgData name="Hans Von Heijne" userId="S::hans.vonheijne@munskankarna.se::0e0a6577-e5dc-48cb-bee5-6b0a6d50e2f2" providerId="AD" clId="Web-{489847E9-6203-3D26-802E-0746E877FC23}" dt="2026-05-08T14:55:14.960" v="22" actId="20577"/>
          <ac:spMkLst>
            <pc:docMk/>
            <pc:sldMk cId="2236826475" sldId="1161"/>
            <ac:spMk id="6" creationId="{8132150C-E141-0C9A-BB36-29F0FDCB7CDE}"/>
          </ac:spMkLst>
        </pc:spChg>
      </pc:sldChg>
      <pc:sldChg chg="modSp add replId">
        <pc:chgData name="Hans Von Heijne" userId="S::hans.vonheijne@munskankarna.se::0e0a6577-e5dc-48cb-bee5-6b0a6d50e2f2" providerId="AD" clId="Web-{489847E9-6203-3D26-802E-0746E877FC23}" dt="2026-05-08T14:52:56.320" v="17" actId="20577"/>
        <pc:sldMkLst>
          <pc:docMk/>
          <pc:sldMk cId="1713328147" sldId="1162"/>
        </pc:sldMkLst>
        <pc:spChg chg="mod">
          <ac:chgData name="Hans Von Heijne" userId="S::hans.vonheijne@munskankarna.se::0e0a6577-e5dc-48cb-bee5-6b0a6d50e2f2" providerId="AD" clId="Web-{489847E9-6203-3D26-802E-0746E877FC23}" dt="2026-05-08T14:52:56.320" v="17" actId="20577"/>
          <ac:spMkLst>
            <pc:docMk/>
            <pc:sldMk cId="1713328147" sldId="1162"/>
            <ac:spMk id="2" creationId="{285CCDD6-6FB7-58B7-D46C-875EC74D9DCD}"/>
          </ac:spMkLst>
        </pc:spChg>
      </pc:sldChg>
    </pc:docChg>
  </pc:docChgLst>
  <pc:docChgLst>
    <pc:chgData name="Kajsa-Mia Holgers" userId="S::kajsa-mia.holgers@munskankarna.se::aff73960-9f02-40fa-a8a3-afcc877ee6c2" providerId="AD" clId="Web-{27416BA3-A2D3-DA07-63D6-9A26AF5A6F46}"/>
    <pc:docChg chg="addSld delSld modSld">
      <pc:chgData name="Kajsa-Mia Holgers" userId="S::kajsa-mia.holgers@munskankarna.se::aff73960-9f02-40fa-a8a3-afcc877ee6c2" providerId="AD" clId="Web-{27416BA3-A2D3-DA07-63D6-9A26AF5A6F46}" dt="2026-05-05T09:13:36.387" v="85"/>
      <pc:docMkLst>
        <pc:docMk/>
      </pc:docMkLst>
      <pc:sldChg chg="addSp delSp modSp">
        <pc:chgData name="Kajsa-Mia Holgers" userId="S::kajsa-mia.holgers@munskankarna.se::aff73960-9f02-40fa-a8a3-afcc877ee6c2" providerId="AD" clId="Web-{27416BA3-A2D3-DA07-63D6-9A26AF5A6F46}" dt="2026-05-05T08:47:40.511" v="82" actId="1076"/>
        <pc:sldMkLst>
          <pc:docMk/>
          <pc:sldMk cId="2895123678" sldId="1142"/>
        </pc:sldMkLst>
        <pc:spChg chg="mod">
          <ac:chgData name="Kajsa-Mia Holgers" userId="S::kajsa-mia.holgers@munskankarna.se::aff73960-9f02-40fa-a8a3-afcc877ee6c2" providerId="AD" clId="Web-{27416BA3-A2D3-DA07-63D6-9A26AF5A6F46}" dt="2026-05-05T08:47:40.511" v="82" actId="1076"/>
          <ac:spMkLst>
            <pc:docMk/>
            <pc:sldMk cId="2895123678" sldId="1142"/>
            <ac:spMk id="4" creationId="{B499A6B5-E5AA-ED34-D429-19B60F95B2D1}"/>
          </ac:spMkLst>
        </pc:spChg>
        <pc:picChg chg="add del">
          <ac:chgData name="Kajsa-Mia Holgers" userId="S::kajsa-mia.holgers@munskankarna.se::aff73960-9f02-40fa-a8a3-afcc877ee6c2" providerId="AD" clId="Web-{27416BA3-A2D3-DA07-63D6-9A26AF5A6F46}" dt="2026-05-05T08:47:23.854" v="79"/>
          <ac:picMkLst>
            <pc:docMk/>
            <pc:sldMk cId="2895123678" sldId="1142"/>
            <ac:picMk id="9" creationId="{65186E76-E663-518F-DDAB-C7C86282DC5F}"/>
          </ac:picMkLst>
        </pc:picChg>
      </pc:sldChg>
    </pc:docChg>
  </pc:docChgLst>
  <pc:docChgLst>
    <pc:chgData name="Mats Lindelöw" userId="67038fa7-1218-44eb-8fd9-f6e1c8f8bda0" providerId="ADAL" clId="{7CAEDD96-55EC-4A7B-B062-8F74353B47F9}"/>
    <pc:docChg chg="undo custSel addSld delSld modSld sldOrd">
      <pc:chgData name="Mats Lindelöw" userId="67038fa7-1218-44eb-8fd9-f6e1c8f8bda0" providerId="ADAL" clId="{7CAEDD96-55EC-4A7B-B062-8F74353B47F9}" dt="2026-05-10T16:55:17.060" v="2409" actId="34476"/>
      <pc:docMkLst>
        <pc:docMk/>
      </pc:docMkLst>
      <pc:sldChg chg="modSp mod">
        <pc:chgData name="Mats Lindelöw" userId="67038fa7-1218-44eb-8fd9-f6e1c8f8bda0" providerId="ADAL" clId="{7CAEDD96-55EC-4A7B-B062-8F74353B47F9}" dt="2026-05-03T20:23:47.786" v="117" actId="20577"/>
        <pc:sldMkLst>
          <pc:docMk/>
          <pc:sldMk cId="130713080" sldId="269"/>
        </pc:sldMkLst>
        <pc:spChg chg="mod">
          <ac:chgData name="Mats Lindelöw" userId="67038fa7-1218-44eb-8fd9-f6e1c8f8bda0" providerId="ADAL" clId="{7CAEDD96-55EC-4A7B-B062-8F74353B47F9}" dt="2026-05-03T20:23:47.786" v="117" actId="20577"/>
          <ac:spMkLst>
            <pc:docMk/>
            <pc:sldMk cId="130713080" sldId="269"/>
            <ac:spMk id="4" creationId="{336D5EF7-E56F-4729-B601-B2C2368B94CA}"/>
          </ac:spMkLst>
        </pc:spChg>
        <pc:picChg chg="mod">
          <ac:chgData name="Mats Lindelöw" userId="67038fa7-1218-44eb-8fd9-f6e1c8f8bda0" providerId="ADAL" clId="{7CAEDD96-55EC-4A7B-B062-8F74353B47F9}" dt="2026-05-03T20:23:35.224" v="115" actId="14100"/>
          <ac:picMkLst>
            <pc:docMk/>
            <pc:sldMk cId="130713080" sldId="269"/>
            <ac:picMk id="3" creationId="{55E54D2A-B0F7-8BDB-B1FE-FA93C2786AF4}"/>
          </ac:picMkLst>
        </pc:picChg>
      </pc:sldChg>
      <pc:sldChg chg="add del">
        <pc:chgData name="Mats Lindelöw" userId="67038fa7-1218-44eb-8fd9-f6e1c8f8bda0" providerId="ADAL" clId="{7CAEDD96-55EC-4A7B-B062-8F74353B47F9}" dt="2026-05-10T16:50:25.972" v="2357" actId="47"/>
        <pc:sldMkLst>
          <pc:docMk/>
          <pc:sldMk cId="476991183" sldId="270"/>
        </pc:sldMkLst>
      </pc:sldChg>
      <pc:sldChg chg="add del">
        <pc:chgData name="Mats Lindelöw" userId="67038fa7-1218-44eb-8fd9-f6e1c8f8bda0" providerId="ADAL" clId="{7CAEDD96-55EC-4A7B-B062-8F74353B47F9}" dt="2026-05-10T16:50:25.972" v="2357" actId="47"/>
        <pc:sldMkLst>
          <pc:docMk/>
          <pc:sldMk cId="1741625661" sldId="273"/>
        </pc:sldMkLst>
      </pc:sldChg>
      <pc:sldChg chg="add del">
        <pc:chgData name="Mats Lindelöw" userId="67038fa7-1218-44eb-8fd9-f6e1c8f8bda0" providerId="ADAL" clId="{7CAEDD96-55EC-4A7B-B062-8F74353B47F9}" dt="2026-05-10T16:50:25.972" v="2357" actId="47"/>
        <pc:sldMkLst>
          <pc:docMk/>
          <pc:sldMk cId="453108006" sldId="274"/>
        </pc:sldMkLst>
      </pc:sldChg>
      <pc:sldChg chg="addSp delSp modSp mod">
        <pc:chgData name="Mats Lindelöw" userId="67038fa7-1218-44eb-8fd9-f6e1c8f8bda0" providerId="ADAL" clId="{7CAEDD96-55EC-4A7B-B062-8F74353B47F9}" dt="2026-05-06T11:42:02.403" v="1758" actId="20577"/>
        <pc:sldMkLst>
          <pc:docMk/>
          <pc:sldMk cId="3723284288" sldId="286"/>
        </pc:sldMkLst>
        <pc:spChg chg="add del mod">
          <ac:chgData name="Mats Lindelöw" userId="67038fa7-1218-44eb-8fd9-f6e1c8f8bda0" providerId="ADAL" clId="{7CAEDD96-55EC-4A7B-B062-8F74353B47F9}" dt="2026-05-06T11:42:02.403" v="1758" actId="20577"/>
          <ac:spMkLst>
            <pc:docMk/>
            <pc:sldMk cId="3723284288" sldId="286"/>
            <ac:spMk id="4" creationId="{00000000-0000-0000-0000-000000000000}"/>
          </ac:spMkLst>
        </pc:spChg>
      </pc:sldChg>
      <pc:sldChg chg="add del mod modShow">
        <pc:chgData name="Mats Lindelöw" userId="67038fa7-1218-44eb-8fd9-f6e1c8f8bda0" providerId="ADAL" clId="{7CAEDD96-55EC-4A7B-B062-8F74353B47F9}" dt="2026-05-10T16:53:58.015" v="2368" actId="2696"/>
        <pc:sldMkLst>
          <pc:docMk/>
          <pc:sldMk cId="1914003992" sldId="387"/>
        </pc:sldMkLst>
      </pc:sldChg>
      <pc:sldChg chg="add mod modShow">
        <pc:chgData name="Mats Lindelöw" userId="67038fa7-1218-44eb-8fd9-f6e1c8f8bda0" providerId="ADAL" clId="{7CAEDD96-55EC-4A7B-B062-8F74353B47F9}" dt="2026-05-10T16:55:17.060" v="2409" actId="34476"/>
        <pc:sldMkLst>
          <pc:docMk/>
          <pc:sldMk cId="2723425667" sldId="387"/>
        </pc:sldMkLst>
      </pc:sldChg>
      <pc:sldChg chg="add del mod modShow">
        <pc:chgData name="Mats Lindelöw" userId="67038fa7-1218-44eb-8fd9-f6e1c8f8bda0" providerId="ADAL" clId="{7CAEDD96-55EC-4A7B-B062-8F74353B47F9}" dt="2026-05-10T16:53:58.015" v="2368" actId="2696"/>
        <pc:sldMkLst>
          <pc:docMk/>
          <pc:sldMk cId="2612907360" sldId="389"/>
        </pc:sldMkLst>
      </pc:sldChg>
      <pc:sldChg chg="add mod modShow">
        <pc:chgData name="Mats Lindelöw" userId="67038fa7-1218-44eb-8fd9-f6e1c8f8bda0" providerId="ADAL" clId="{7CAEDD96-55EC-4A7B-B062-8F74353B47F9}" dt="2026-05-10T16:55:17.060" v="2409" actId="34476"/>
        <pc:sldMkLst>
          <pc:docMk/>
          <pc:sldMk cId="3563633893" sldId="389"/>
        </pc:sldMkLst>
      </pc:sldChg>
      <pc:sldChg chg="add del mod modShow">
        <pc:chgData name="Mats Lindelöw" userId="67038fa7-1218-44eb-8fd9-f6e1c8f8bda0" providerId="ADAL" clId="{7CAEDD96-55EC-4A7B-B062-8F74353B47F9}" dt="2026-05-10T16:53:58.015" v="2368" actId="2696"/>
        <pc:sldMkLst>
          <pc:docMk/>
          <pc:sldMk cId="852466089" sldId="390"/>
        </pc:sldMkLst>
      </pc:sldChg>
      <pc:sldChg chg="add mod modShow">
        <pc:chgData name="Mats Lindelöw" userId="67038fa7-1218-44eb-8fd9-f6e1c8f8bda0" providerId="ADAL" clId="{7CAEDD96-55EC-4A7B-B062-8F74353B47F9}" dt="2026-05-10T16:55:17.060" v="2409" actId="34476"/>
        <pc:sldMkLst>
          <pc:docMk/>
          <pc:sldMk cId="1456492806" sldId="390"/>
        </pc:sldMkLst>
      </pc:sldChg>
      <pc:sldChg chg="modSp del mod">
        <pc:chgData name="Mats Lindelöw" userId="67038fa7-1218-44eb-8fd9-f6e1c8f8bda0" providerId="ADAL" clId="{7CAEDD96-55EC-4A7B-B062-8F74353B47F9}" dt="2026-05-09T09:46:01.581" v="2295" actId="47"/>
        <pc:sldMkLst>
          <pc:docMk/>
          <pc:sldMk cId="1850648684" sldId="394"/>
        </pc:sldMkLst>
        <pc:spChg chg="mod">
          <ac:chgData name="Mats Lindelöw" userId="67038fa7-1218-44eb-8fd9-f6e1c8f8bda0" providerId="ADAL" clId="{7CAEDD96-55EC-4A7B-B062-8F74353B47F9}" dt="2026-05-09T09:27:33.871" v="2063" actId="6549"/>
          <ac:spMkLst>
            <pc:docMk/>
            <pc:sldMk cId="1850648684" sldId="394"/>
            <ac:spMk id="4" creationId="{4068AE5A-1CC2-EFB9-E1FB-A07A908846BA}"/>
          </ac:spMkLst>
        </pc:spChg>
      </pc:sldChg>
      <pc:sldChg chg="addSp modSp mod">
        <pc:chgData name="Mats Lindelöw" userId="67038fa7-1218-44eb-8fd9-f6e1c8f8bda0" providerId="ADAL" clId="{7CAEDD96-55EC-4A7B-B062-8F74353B47F9}" dt="2026-05-10T06:27:33.635" v="2304" actId="1076"/>
        <pc:sldMkLst>
          <pc:docMk/>
          <pc:sldMk cId="2524593420" sldId="413"/>
        </pc:sldMkLst>
        <pc:picChg chg="add mod modCrop">
          <ac:chgData name="Mats Lindelöw" userId="67038fa7-1218-44eb-8fd9-f6e1c8f8bda0" providerId="ADAL" clId="{7CAEDD96-55EC-4A7B-B062-8F74353B47F9}" dt="2026-05-10T06:21:11.961" v="2301" actId="1076"/>
          <ac:picMkLst>
            <pc:docMk/>
            <pc:sldMk cId="2524593420" sldId="413"/>
            <ac:picMk id="4" creationId="{F9CEACC0-6639-F489-6416-13B110185530}"/>
          </ac:picMkLst>
        </pc:picChg>
        <pc:picChg chg="add mod">
          <ac:chgData name="Mats Lindelöw" userId="67038fa7-1218-44eb-8fd9-f6e1c8f8bda0" providerId="ADAL" clId="{7CAEDD96-55EC-4A7B-B062-8F74353B47F9}" dt="2026-05-10T06:27:33.635" v="2304" actId="1076"/>
          <ac:picMkLst>
            <pc:docMk/>
            <pc:sldMk cId="2524593420" sldId="413"/>
            <ac:picMk id="6" creationId="{3F0B4A67-6081-8A09-DC5D-6D3E8A4A47CB}"/>
          </ac:picMkLst>
        </pc:picChg>
      </pc:sldChg>
      <pc:sldChg chg="add del">
        <pc:chgData name="Mats Lindelöw" userId="67038fa7-1218-44eb-8fd9-f6e1c8f8bda0" providerId="ADAL" clId="{7CAEDD96-55EC-4A7B-B062-8F74353B47F9}" dt="2026-05-10T16:50:25.972" v="2357" actId="47"/>
        <pc:sldMkLst>
          <pc:docMk/>
          <pc:sldMk cId="4032973737" sldId="1083"/>
        </pc:sldMkLst>
      </pc:sldChg>
      <pc:sldChg chg="modSp del mod modShow">
        <pc:chgData name="Mats Lindelöw" userId="67038fa7-1218-44eb-8fd9-f6e1c8f8bda0" providerId="ADAL" clId="{7CAEDD96-55EC-4A7B-B062-8F74353B47F9}" dt="2026-05-10T16:50:05.248" v="2356" actId="47"/>
        <pc:sldMkLst>
          <pc:docMk/>
          <pc:sldMk cId="2797738134" sldId="1086"/>
        </pc:sldMkLst>
      </pc:sldChg>
      <pc:sldChg chg="modSp mod">
        <pc:chgData name="Mats Lindelöw" userId="67038fa7-1218-44eb-8fd9-f6e1c8f8bda0" providerId="ADAL" clId="{7CAEDD96-55EC-4A7B-B062-8F74353B47F9}" dt="2026-05-08T08:06:23.480" v="1932" actId="20577"/>
        <pc:sldMkLst>
          <pc:docMk/>
          <pc:sldMk cId="3921357595" sldId="1093"/>
        </pc:sldMkLst>
        <pc:spChg chg="mod">
          <ac:chgData name="Mats Lindelöw" userId="67038fa7-1218-44eb-8fd9-f6e1c8f8bda0" providerId="ADAL" clId="{7CAEDD96-55EC-4A7B-B062-8F74353B47F9}" dt="2026-05-08T08:06:23.480" v="1932" actId="20577"/>
          <ac:spMkLst>
            <pc:docMk/>
            <pc:sldMk cId="3921357595" sldId="1093"/>
            <ac:spMk id="4" creationId="{57C0EAFB-5C86-E8E7-6ED6-62FC74E8D6E4}"/>
          </ac:spMkLst>
        </pc:spChg>
      </pc:sldChg>
      <pc:sldChg chg="ord">
        <pc:chgData name="Mats Lindelöw" userId="67038fa7-1218-44eb-8fd9-f6e1c8f8bda0" providerId="ADAL" clId="{7CAEDD96-55EC-4A7B-B062-8F74353B47F9}" dt="2026-05-05T18:19:57.306" v="1708" actId="20578"/>
        <pc:sldMkLst>
          <pc:docMk/>
          <pc:sldMk cId="4285501963" sldId="1096"/>
        </pc:sldMkLst>
      </pc:sldChg>
      <pc:sldChg chg="del ord">
        <pc:chgData name="Mats Lindelöw" userId="67038fa7-1218-44eb-8fd9-f6e1c8f8bda0" providerId="ADAL" clId="{7CAEDD96-55EC-4A7B-B062-8F74353B47F9}" dt="2026-05-10T16:51:44.222" v="2363" actId="47"/>
        <pc:sldMkLst>
          <pc:docMk/>
          <pc:sldMk cId="3280384049" sldId="1106"/>
        </pc:sldMkLst>
      </pc:sldChg>
      <pc:sldChg chg="del">
        <pc:chgData name="Mats Lindelöw" userId="67038fa7-1218-44eb-8fd9-f6e1c8f8bda0" providerId="ADAL" clId="{7CAEDD96-55EC-4A7B-B062-8F74353B47F9}" dt="2026-05-10T16:51:16.766" v="2361" actId="47"/>
        <pc:sldMkLst>
          <pc:docMk/>
          <pc:sldMk cId="3513783021" sldId="1107"/>
        </pc:sldMkLst>
      </pc:sldChg>
      <pc:sldChg chg="modSp mod">
        <pc:chgData name="Mats Lindelöw" userId="67038fa7-1218-44eb-8fd9-f6e1c8f8bda0" providerId="ADAL" clId="{7CAEDD96-55EC-4A7B-B062-8F74353B47F9}" dt="2026-05-08T11:19:29.826" v="2061" actId="13926"/>
        <pc:sldMkLst>
          <pc:docMk/>
          <pc:sldMk cId="3498986518" sldId="1108"/>
        </pc:sldMkLst>
        <pc:graphicFrameChg chg="modGraphic">
          <ac:chgData name="Mats Lindelöw" userId="67038fa7-1218-44eb-8fd9-f6e1c8f8bda0" providerId="ADAL" clId="{7CAEDD96-55EC-4A7B-B062-8F74353B47F9}" dt="2026-05-08T11:19:29.826" v="2061" actId="13926"/>
          <ac:graphicFrameMkLst>
            <pc:docMk/>
            <pc:sldMk cId="3498986518" sldId="1108"/>
            <ac:graphicFrameMk id="5" creationId="{AAB12685-0D9D-6476-0D1A-B77F4B0C8A17}"/>
          </ac:graphicFrameMkLst>
        </pc:graphicFrameChg>
      </pc:sldChg>
      <pc:sldChg chg="mod modShow">
        <pc:chgData name="Mats Lindelöw" userId="67038fa7-1218-44eb-8fd9-f6e1c8f8bda0" providerId="ADAL" clId="{7CAEDD96-55EC-4A7B-B062-8F74353B47F9}" dt="2026-05-10T16:53:25.559" v="2365" actId="34476"/>
        <pc:sldMkLst>
          <pc:docMk/>
          <pc:sldMk cId="1940837263" sldId="1110"/>
        </pc:sldMkLst>
      </pc:sldChg>
      <pc:sldChg chg="mod modShow">
        <pc:chgData name="Mats Lindelöw" userId="67038fa7-1218-44eb-8fd9-f6e1c8f8bda0" providerId="ADAL" clId="{7CAEDD96-55EC-4A7B-B062-8F74353B47F9}" dt="2026-05-10T16:53:38.604" v="2366" actId="34476"/>
        <pc:sldMkLst>
          <pc:docMk/>
          <pc:sldMk cId="2949801008" sldId="1111"/>
        </pc:sldMkLst>
      </pc:sldChg>
      <pc:sldChg chg="add del mod modShow">
        <pc:chgData name="Mats Lindelöw" userId="67038fa7-1218-44eb-8fd9-f6e1c8f8bda0" providerId="ADAL" clId="{7CAEDD96-55EC-4A7B-B062-8F74353B47F9}" dt="2026-05-10T16:51:41.272" v="2362" actId="47"/>
        <pc:sldMkLst>
          <pc:docMk/>
          <pc:sldMk cId="3265502310" sldId="1115"/>
        </pc:sldMkLst>
      </pc:sldChg>
      <pc:sldChg chg="modSp mod">
        <pc:chgData name="Mats Lindelöw" userId="67038fa7-1218-44eb-8fd9-f6e1c8f8bda0" providerId="ADAL" clId="{7CAEDD96-55EC-4A7B-B062-8F74353B47F9}" dt="2026-05-03T20:13:39.027" v="61" actId="1038"/>
        <pc:sldMkLst>
          <pc:docMk/>
          <pc:sldMk cId="404013131" sldId="1116"/>
        </pc:sldMkLst>
        <pc:spChg chg="mod">
          <ac:chgData name="Mats Lindelöw" userId="67038fa7-1218-44eb-8fd9-f6e1c8f8bda0" providerId="ADAL" clId="{7CAEDD96-55EC-4A7B-B062-8F74353B47F9}" dt="2026-05-03T20:13:39.027" v="61" actId="1038"/>
          <ac:spMkLst>
            <pc:docMk/>
            <pc:sldMk cId="404013131" sldId="1116"/>
            <ac:spMk id="13" creationId="{5E33E345-440F-B209-AC8F-7E9A6CB22055}"/>
          </ac:spMkLst>
        </pc:spChg>
      </pc:sldChg>
      <pc:sldChg chg="modSp mod">
        <pc:chgData name="Mats Lindelöw" userId="67038fa7-1218-44eb-8fd9-f6e1c8f8bda0" providerId="ADAL" clId="{7CAEDD96-55EC-4A7B-B062-8F74353B47F9}" dt="2026-05-04T08:22:39.202" v="195" actId="20577"/>
        <pc:sldMkLst>
          <pc:docMk/>
          <pc:sldMk cId="2709005036" sldId="1118"/>
        </pc:sldMkLst>
        <pc:spChg chg="mod">
          <ac:chgData name="Mats Lindelöw" userId="67038fa7-1218-44eb-8fd9-f6e1c8f8bda0" providerId="ADAL" clId="{7CAEDD96-55EC-4A7B-B062-8F74353B47F9}" dt="2026-05-04T08:22:39.202" v="195" actId="20577"/>
          <ac:spMkLst>
            <pc:docMk/>
            <pc:sldMk cId="2709005036" sldId="1118"/>
            <ac:spMk id="4" creationId="{99AED716-57A4-1F4B-4894-4571603B0B18}"/>
          </ac:spMkLst>
        </pc:spChg>
      </pc:sldChg>
      <pc:sldChg chg="modSp mod">
        <pc:chgData name="Mats Lindelöw" userId="67038fa7-1218-44eb-8fd9-f6e1c8f8bda0" providerId="ADAL" clId="{7CAEDD96-55EC-4A7B-B062-8F74353B47F9}" dt="2026-05-08T09:59:31.912" v="1933" actId="113"/>
        <pc:sldMkLst>
          <pc:docMk/>
          <pc:sldMk cId="2786565733" sldId="1119"/>
        </pc:sldMkLst>
        <pc:spChg chg="mod">
          <ac:chgData name="Mats Lindelöw" userId="67038fa7-1218-44eb-8fd9-f6e1c8f8bda0" providerId="ADAL" clId="{7CAEDD96-55EC-4A7B-B062-8F74353B47F9}" dt="2026-05-08T09:59:31.912" v="1933" actId="113"/>
          <ac:spMkLst>
            <pc:docMk/>
            <pc:sldMk cId="2786565733" sldId="1119"/>
            <ac:spMk id="6" creationId="{509072CD-D70A-0F2A-B345-8E1E1D1DD7D9}"/>
          </ac:spMkLst>
        </pc:spChg>
      </pc:sldChg>
      <pc:sldChg chg="modSp del mod modShow">
        <pc:chgData name="Mats Lindelöw" userId="67038fa7-1218-44eb-8fd9-f6e1c8f8bda0" providerId="ADAL" clId="{7CAEDD96-55EC-4A7B-B062-8F74353B47F9}" dt="2026-05-10T16:53:41.926" v="2367" actId="47"/>
        <pc:sldMkLst>
          <pc:docMk/>
          <pc:sldMk cId="3614574064" sldId="1120"/>
        </pc:sldMkLst>
      </pc:sldChg>
      <pc:sldChg chg="modSp mod">
        <pc:chgData name="Mats Lindelöw" userId="67038fa7-1218-44eb-8fd9-f6e1c8f8bda0" providerId="ADAL" clId="{7CAEDD96-55EC-4A7B-B062-8F74353B47F9}" dt="2026-05-08T10:01:05.662" v="1942" actId="113"/>
        <pc:sldMkLst>
          <pc:docMk/>
          <pc:sldMk cId="3353557140" sldId="1121"/>
        </pc:sldMkLst>
        <pc:spChg chg="mod">
          <ac:chgData name="Mats Lindelöw" userId="67038fa7-1218-44eb-8fd9-f6e1c8f8bda0" providerId="ADAL" clId="{7CAEDD96-55EC-4A7B-B062-8F74353B47F9}" dt="2026-05-08T10:01:05.662" v="1942" actId="113"/>
          <ac:spMkLst>
            <pc:docMk/>
            <pc:sldMk cId="3353557140" sldId="1121"/>
            <ac:spMk id="6" creationId="{0BF45F82-3F8F-0763-5AD3-896387A3D959}"/>
          </ac:spMkLst>
        </pc:spChg>
      </pc:sldChg>
      <pc:sldChg chg="modSp mod ord">
        <pc:chgData name="Mats Lindelöw" userId="67038fa7-1218-44eb-8fd9-f6e1c8f8bda0" providerId="ADAL" clId="{7CAEDD96-55EC-4A7B-B062-8F74353B47F9}" dt="2026-05-08T10:00:37.028" v="1938"/>
        <pc:sldMkLst>
          <pc:docMk/>
          <pc:sldMk cId="1715340356" sldId="1122"/>
        </pc:sldMkLst>
        <pc:spChg chg="mod">
          <ac:chgData name="Mats Lindelöw" userId="67038fa7-1218-44eb-8fd9-f6e1c8f8bda0" providerId="ADAL" clId="{7CAEDD96-55EC-4A7B-B062-8F74353B47F9}" dt="2026-05-08T10:00:22.116" v="1936" actId="113"/>
          <ac:spMkLst>
            <pc:docMk/>
            <pc:sldMk cId="1715340356" sldId="1122"/>
            <ac:spMk id="6" creationId="{24B4C053-7F33-2649-CA13-591909C4351C}"/>
          </ac:spMkLst>
        </pc:spChg>
      </pc:sldChg>
      <pc:sldChg chg="modSp mod">
        <pc:chgData name="Mats Lindelöw" userId="67038fa7-1218-44eb-8fd9-f6e1c8f8bda0" providerId="ADAL" clId="{7CAEDD96-55EC-4A7B-B062-8F74353B47F9}" dt="2026-05-04T19:29:59.153" v="1703" actId="6549"/>
        <pc:sldMkLst>
          <pc:docMk/>
          <pc:sldMk cId="2427553833" sldId="1135"/>
        </pc:sldMkLst>
        <pc:spChg chg="mod">
          <ac:chgData name="Mats Lindelöw" userId="67038fa7-1218-44eb-8fd9-f6e1c8f8bda0" providerId="ADAL" clId="{7CAEDD96-55EC-4A7B-B062-8F74353B47F9}" dt="2026-05-04T19:29:59.153" v="1703" actId="6549"/>
          <ac:spMkLst>
            <pc:docMk/>
            <pc:sldMk cId="2427553833" sldId="1135"/>
            <ac:spMk id="2" creationId="{85ECC4B4-7A05-B735-0212-C210F4AA13EB}"/>
          </ac:spMkLst>
        </pc:spChg>
        <pc:spChg chg="mod">
          <ac:chgData name="Mats Lindelöw" userId="67038fa7-1218-44eb-8fd9-f6e1c8f8bda0" providerId="ADAL" clId="{7CAEDD96-55EC-4A7B-B062-8F74353B47F9}" dt="2026-05-04T19:29:39.742" v="1699" actId="20577"/>
          <ac:spMkLst>
            <pc:docMk/>
            <pc:sldMk cId="2427553833" sldId="1135"/>
            <ac:spMk id="4" creationId="{271703F0-D70A-4712-84FA-9124584028F8}"/>
          </ac:spMkLst>
        </pc:spChg>
      </pc:sldChg>
      <pc:sldChg chg="modSp mod ord">
        <pc:chgData name="Mats Lindelöw" userId="67038fa7-1218-44eb-8fd9-f6e1c8f8bda0" providerId="ADAL" clId="{7CAEDD96-55EC-4A7B-B062-8F74353B47F9}" dt="2026-05-04T19:25:21.951" v="1655"/>
        <pc:sldMkLst>
          <pc:docMk/>
          <pc:sldMk cId="3612488564" sldId="1138"/>
        </pc:sldMkLst>
        <pc:spChg chg="mod">
          <ac:chgData name="Mats Lindelöw" userId="67038fa7-1218-44eb-8fd9-f6e1c8f8bda0" providerId="ADAL" clId="{7CAEDD96-55EC-4A7B-B062-8F74353B47F9}" dt="2026-05-03T20:17:13.882" v="69" actId="20577"/>
          <ac:spMkLst>
            <pc:docMk/>
            <pc:sldMk cId="3612488564" sldId="1138"/>
            <ac:spMk id="2" creationId="{499E8451-F223-F3F8-304D-384E822F9282}"/>
          </ac:spMkLst>
        </pc:spChg>
      </pc:sldChg>
      <pc:sldChg chg="modSp mod">
        <pc:chgData name="Mats Lindelöw" userId="67038fa7-1218-44eb-8fd9-f6e1c8f8bda0" providerId="ADAL" clId="{7CAEDD96-55EC-4A7B-B062-8F74353B47F9}" dt="2026-05-04T19:31:10.906" v="1705" actId="313"/>
        <pc:sldMkLst>
          <pc:docMk/>
          <pc:sldMk cId="2322815415" sldId="1139"/>
        </pc:sldMkLst>
        <pc:spChg chg="mod">
          <ac:chgData name="Mats Lindelöw" userId="67038fa7-1218-44eb-8fd9-f6e1c8f8bda0" providerId="ADAL" clId="{7CAEDD96-55EC-4A7B-B062-8F74353B47F9}" dt="2026-05-04T19:31:10.906" v="1705" actId="313"/>
          <ac:spMkLst>
            <pc:docMk/>
            <pc:sldMk cId="2322815415" sldId="1139"/>
            <ac:spMk id="2" creationId="{D1D18B67-5A37-0877-25A8-6DAC8D552357}"/>
          </ac:spMkLst>
        </pc:spChg>
      </pc:sldChg>
      <pc:sldChg chg="add mod modShow">
        <pc:chgData name="Mats Lindelöw" userId="67038fa7-1218-44eb-8fd9-f6e1c8f8bda0" providerId="ADAL" clId="{7CAEDD96-55EC-4A7B-B062-8F74353B47F9}" dt="2026-05-10T16:55:17.060" v="2409" actId="34476"/>
        <pc:sldMkLst>
          <pc:docMk/>
          <pc:sldMk cId="2249521139" sldId="1141"/>
        </pc:sldMkLst>
      </pc:sldChg>
      <pc:sldChg chg="addSp delSp modSp add mod">
        <pc:chgData name="Mats Lindelöw" userId="67038fa7-1218-44eb-8fd9-f6e1c8f8bda0" providerId="ADAL" clId="{7CAEDD96-55EC-4A7B-B062-8F74353B47F9}" dt="2026-05-08T08:03:48.280" v="1862" actId="20577"/>
        <pc:sldMkLst>
          <pc:docMk/>
          <pc:sldMk cId="2895123678" sldId="1142"/>
        </pc:sldMkLst>
        <pc:spChg chg="mod">
          <ac:chgData name="Mats Lindelöw" userId="67038fa7-1218-44eb-8fd9-f6e1c8f8bda0" providerId="ADAL" clId="{7CAEDD96-55EC-4A7B-B062-8F74353B47F9}" dt="2026-05-04T14:24:48.014" v="783" actId="20577"/>
          <ac:spMkLst>
            <pc:docMk/>
            <pc:sldMk cId="2895123678" sldId="1142"/>
            <ac:spMk id="2" creationId="{DBA2A790-123B-CC80-0F58-858E8133A4D2}"/>
          </ac:spMkLst>
        </pc:spChg>
        <pc:spChg chg="mod">
          <ac:chgData name="Mats Lindelöw" userId="67038fa7-1218-44eb-8fd9-f6e1c8f8bda0" providerId="ADAL" clId="{7CAEDD96-55EC-4A7B-B062-8F74353B47F9}" dt="2026-05-08T08:03:48.280" v="1862" actId="20577"/>
          <ac:spMkLst>
            <pc:docMk/>
            <pc:sldMk cId="2895123678" sldId="1142"/>
            <ac:spMk id="4" creationId="{B499A6B5-E5AA-ED34-D429-19B60F95B2D1}"/>
          </ac:spMkLst>
        </pc:spChg>
        <pc:spChg chg="add mod">
          <ac:chgData name="Mats Lindelöw" userId="67038fa7-1218-44eb-8fd9-f6e1c8f8bda0" providerId="ADAL" clId="{7CAEDD96-55EC-4A7B-B062-8F74353B47F9}" dt="2026-05-04T14:40:20.361" v="1653" actId="1037"/>
          <ac:spMkLst>
            <pc:docMk/>
            <pc:sldMk cId="2895123678" sldId="1142"/>
            <ac:spMk id="10" creationId="{D6BEE9C0-7103-8FC4-1060-007D01C9C433}"/>
          </ac:spMkLst>
        </pc:spChg>
        <pc:picChg chg="add mod ord modCrop">
          <ac:chgData name="Mats Lindelöw" userId="67038fa7-1218-44eb-8fd9-f6e1c8f8bda0" providerId="ADAL" clId="{7CAEDD96-55EC-4A7B-B062-8F74353B47F9}" dt="2026-05-04T14:24:21.428" v="765" actId="18131"/>
          <ac:picMkLst>
            <pc:docMk/>
            <pc:sldMk cId="2895123678" sldId="1142"/>
            <ac:picMk id="9" creationId="{65186E76-E663-518F-DDAB-C7C86282DC5F}"/>
          </ac:picMkLst>
        </pc:picChg>
      </pc:sldChg>
      <pc:sldChg chg="del mod modShow">
        <pc:chgData name="Mats Lindelöw" userId="67038fa7-1218-44eb-8fd9-f6e1c8f8bda0" providerId="ADAL" clId="{7CAEDD96-55EC-4A7B-B062-8F74353B47F9}" dt="2026-05-10T16:53:58.015" v="2368" actId="2696"/>
        <pc:sldMkLst>
          <pc:docMk/>
          <pc:sldMk cId="130870716" sldId="1145"/>
        </pc:sldMkLst>
      </pc:sldChg>
      <pc:sldChg chg="add mod modShow">
        <pc:chgData name="Mats Lindelöw" userId="67038fa7-1218-44eb-8fd9-f6e1c8f8bda0" providerId="ADAL" clId="{7CAEDD96-55EC-4A7B-B062-8F74353B47F9}" dt="2026-05-10T16:55:17.060" v="2409" actId="34476"/>
        <pc:sldMkLst>
          <pc:docMk/>
          <pc:sldMk cId="3957110499" sldId="1145"/>
        </pc:sldMkLst>
      </pc:sldChg>
      <pc:sldChg chg="del mod ord modShow">
        <pc:chgData name="Mats Lindelöw" userId="67038fa7-1218-44eb-8fd9-f6e1c8f8bda0" providerId="ADAL" clId="{7CAEDD96-55EC-4A7B-B062-8F74353B47F9}" dt="2026-05-10T16:52:55.228" v="2364" actId="47"/>
        <pc:sldMkLst>
          <pc:docMk/>
          <pc:sldMk cId="1276309848" sldId="1153"/>
        </pc:sldMkLst>
      </pc:sldChg>
      <pc:sldChg chg="addSp delSp modSp mod">
        <pc:chgData name="Mats Lindelöw" userId="67038fa7-1218-44eb-8fd9-f6e1c8f8bda0" providerId="ADAL" clId="{7CAEDD96-55EC-4A7B-B062-8F74353B47F9}" dt="2026-05-10T16:55:03.999" v="2407" actId="1076"/>
        <pc:sldMkLst>
          <pc:docMk/>
          <pc:sldMk cId="701829518" sldId="1157"/>
        </pc:sldMkLst>
        <pc:spChg chg="add del mod">
          <ac:chgData name="Mats Lindelöw" userId="67038fa7-1218-44eb-8fd9-f6e1c8f8bda0" providerId="ADAL" clId="{7CAEDD96-55EC-4A7B-B062-8F74353B47F9}" dt="2026-05-10T16:55:03.999" v="2407" actId="1076"/>
          <ac:spMkLst>
            <pc:docMk/>
            <pc:sldMk cId="701829518" sldId="1157"/>
            <ac:spMk id="2" creationId="{FE2F10C2-FFAC-A036-658B-E9EC292DB689}"/>
          </ac:spMkLst>
        </pc:spChg>
        <pc:spChg chg="del mod">
          <ac:chgData name="Mats Lindelöw" userId="67038fa7-1218-44eb-8fd9-f6e1c8f8bda0" providerId="ADAL" clId="{7CAEDD96-55EC-4A7B-B062-8F74353B47F9}" dt="2026-05-10T16:54:56.329" v="2406" actId="478"/>
          <ac:spMkLst>
            <pc:docMk/>
            <pc:sldMk cId="701829518" sldId="1157"/>
            <ac:spMk id="3" creationId="{A678CE1D-2C10-7145-5257-F8EB3DDB53E8}"/>
          </ac:spMkLst>
        </pc:spChg>
      </pc:sldChg>
      <pc:sldChg chg="modSp add mod">
        <pc:chgData name="Mats Lindelöw" userId="67038fa7-1218-44eb-8fd9-f6e1c8f8bda0" providerId="ADAL" clId="{7CAEDD96-55EC-4A7B-B062-8F74353B47F9}" dt="2026-05-09T09:45:32.296" v="2294" actId="20577"/>
        <pc:sldMkLst>
          <pc:docMk/>
          <pc:sldMk cId="2865994278" sldId="1163"/>
        </pc:sldMkLst>
        <pc:spChg chg="mod">
          <ac:chgData name="Mats Lindelöw" userId="67038fa7-1218-44eb-8fd9-f6e1c8f8bda0" providerId="ADAL" clId="{7CAEDD96-55EC-4A7B-B062-8F74353B47F9}" dt="2026-05-09T09:45:32.296" v="2294" actId="20577"/>
          <ac:spMkLst>
            <pc:docMk/>
            <pc:sldMk cId="2865994278" sldId="1163"/>
            <ac:spMk id="4" creationId="{AFBFE582-5B1E-0007-9A11-264B84171442}"/>
          </ac:spMkLst>
        </pc:spChg>
      </pc:sldChg>
      <pc:sldChg chg="addSp delSp modSp new mod">
        <pc:chgData name="Mats Lindelöw" userId="67038fa7-1218-44eb-8fd9-f6e1c8f8bda0" providerId="ADAL" clId="{7CAEDD96-55EC-4A7B-B062-8F74353B47F9}" dt="2026-05-10T08:58:38.317" v="2355" actId="20577"/>
        <pc:sldMkLst>
          <pc:docMk/>
          <pc:sldMk cId="2130452337" sldId="1164"/>
        </pc:sldMkLst>
        <pc:spChg chg="mod">
          <ac:chgData name="Mats Lindelöw" userId="67038fa7-1218-44eb-8fd9-f6e1c8f8bda0" providerId="ADAL" clId="{7CAEDD96-55EC-4A7B-B062-8F74353B47F9}" dt="2026-05-10T08:57:14.826" v="2335" actId="20577"/>
          <ac:spMkLst>
            <pc:docMk/>
            <pc:sldMk cId="2130452337" sldId="1164"/>
            <ac:spMk id="2" creationId="{402D396E-1D25-16A1-FB5F-3A03578EF823}"/>
          </ac:spMkLst>
        </pc:spChg>
        <pc:spChg chg="del">
          <ac:chgData name="Mats Lindelöw" userId="67038fa7-1218-44eb-8fd9-f6e1c8f8bda0" providerId="ADAL" clId="{7CAEDD96-55EC-4A7B-B062-8F74353B47F9}" dt="2026-05-10T08:57:59.696" v="2344" actId="478"/>
          <ac:spMkLst>
            <pc:docMk/>
            <pc:sldMk cId="2130452337" sldId="1164"/>
            <ac:spMk id="3" creationId="{ECFE2A1A-037C-2304-C074-74CABB19734C}"/>
          </ac:spMkLst>
        </pc:spChg>
        <pc:spChg chg="mod">
          <ac:chgData name="Mats Lindelöw" userId="67038fa7-1218-44eb-8fd9-f6e1c8f8bda0" providerId="ADAL" clId="{7CAEDD96-55EC-4A7B-B062-8F74353B47F9}" dt="2026-05-10T08:58:33.625" v="2351" actId="21"/>
          <ac:spMkLst>
            <pc:docMk/>
            <pc:sldMk cId="2130452337" sldId="1164"/>
            <ac:spMk id="4" creationId="{E4F0C355-2FFD-8D58-AF18-BC03506D7E45}"/>
          </ac:spMkLst>
        </pc:spChg>
        <pc:spChg chg="del">
          <ac:chgData name="Mats Lindelöw" userId="67038fa7-1218-44eb-8fd9-f6e1c8f8bda0" providerId="ADAL" clId="{7CAEDD96-55EC-4A7B-B062-8F74353B47F9}" dt="2026-05-10T08:55:13.552" v="2307" actId="478"/>
          <ac:spMkLst>
            <pc:docMk/>
            <pc:sldMk cId="2130452337" sldId="1164"/>
            <ac:spMk id="5" creationId="{4F245655-D7AD-4351-9F9F-123A262C23CC}"/>
          </ac:spMkLst>
        </pc:spChg>
        <pc:spChg chg="add mod">
          <ac:chgData name="Mats Lindelöw" userId="67038fa7-1218-44eb-8fd9-f6e1c8f8bda0" providerId="ADAL" clId="{7CAEDD96-55EC-4A7B-B062-8F74353B47F9}" dt="2026-05-10T08:58:38.317" v="2355" actId="20577"/>
          <ac:spMkLst>
            <pc:docMk/>
            <pc:sldMk cId="2130452337" sldId="1164"/>
            <ac:spMk id="7" creationId="{5F0C62AE-3CAC-6762-E19B-2FE21C3F8E35}"/>
          </ac:spMkLst>
        </pc:spChg>
      </pc:sldChg>
      <pc:sldChg chg="del">
        <pc:chgData name="Mats Lindelöw" userId="67038fa7-1218-44eb-8fd9-f6e1c8f8bda0" providerId="ADAL" clId="{7CAEDD96-55EC-4A7B-B062-8F74353B47F9}" dt="2026-05-09T09:46:06.738" v="2296" actId="47"/>
        <pc:sldMkLst>
          <pc:docMk/>
          <pc:sldMk cId="2389128428" sldId="1164"/>
        </pc:sldMkLst>
      </pc:sldChg>
    </pc:docChg>
  </pc:docChgLst>
  <pc:docChgLst>
    <pc:chgData name="Markus Nilsson" userId="S::markus.nilsson@munskankarna.se::6536b273-54c6-4219-9c70-b95459c00cbe" providerId="AD" clId="Web-{B85DC9A2-13FA-31B1-1CB6-63D3076F536B}"/>
    <pc:docChg chg="addSld delSld modSld sldOrd">
      <pc:chgData name="Markus Nilsson" userId="S::markus.nilsson@munskankarna.se::6536b273-54c6-4219-9c70-b95459c00cbe" providerId="AD" clId="Web-{B85DC9A2-13FA-31B1-1CB6-63D3076F536B}" dt="2026-05-01T15:16:03.500" v="65"/>
      <pc:docMkLst>
        <pc:docMk/>
      </pc:docMkLst>
    </pc:docChg>
  </pc:docChgLst>
  <pc:docChgLst>
    <pc:chgData name="Markus Nilsson" userId="S::markus.nilsson@munskankarna.se::6536b273-54c6-4219-9c70-b95459c00cbe" providerId="AD" clId="Web-{963A8D83-C320-2E42-4003-E7BFA21C5CED}"/>
    <pc:docChg chg="modSld">
      <pc:chgData name="Markus Nilsson" userId="S::markus.nilsson@munskankarna.se::6536b273-54c6-4219-9c70-b95459c00cbe" providerId="AD" clId="Web-{963A8D83-C320-2E42-4003-E7BFA21C5CED}" dt="2026-05-02T08:29:39.207" v="59" actId="20577"/>
      <pc:docMkLst>
        <pc:docMk/>
      </pc:docMkLst>
      <pc:sldChg chg="modSp">
        <pc:chgData name="Markus Nilsson" userId="S::markus.nilsson@munskankarna.se::6536b273-54c6-4219-9c70-b95459c00cbe" providerId="AD" clId="Web-{963A8D83-C320-2E42-4003-E7BFA21C5CED}" dt="2026-05-02T08:27:00.357" v="2" actId="1076"/>
        <pc:sldMkLst>
          <pc:docMk/>
          <pc:sldMk cId="0" sldId="257"/>
        </pc:sldMkLst>
        <pc:spChg chg="mod">
          <ac:chgData name="Markus Nilsson" userId="S::markus.nilsson@munskankarna.se::6536b273-54c6-4219-9c70-b95459c00cbe" providerId="AD" clId="Web-{963A8D83-C320-2E42-4003-E7BFA21C5CED}" dt="2026-05-02T08:27:00.326" v="0" actId="1076"/>
          <ac:spMkLst>
            <pc:docMk/>
            <pc:sldMk cId="0" sldId="257"/>
            <ac:spMk id="32" creationId="{00000000-0000-0000-0000-000000000000}"/>
          </ac:spMkLst>
        </pc:spChg>
        <pc:spChg chg="mod">
          <ac:chgData name="Markus Nilsson" userId="S::markus.nilsson@munskankarna.se::6536b273-54c6-4219-9c70-b95459c00cbe" providerId="AD" clId="Web-{963A8D83-C320-2E42-4003-E7BFA21C5CED}" dt="2026-05-02T08:27:00.342" v="1" actId="1076"/>
          <ac:spMkLst>
            <pc:docMk/>
            <pc:sldMk cId="0" sldId="257"/>
            <ac:spMk id="43" creationId="{00000000-0000-0000-0000-000000000000}"/>
          </ac:spMkLst>
        </pc:spChg>
        <pc:spChg chg="mod">
          <ac:chgData name="Markus Nilsson" userId="S::markus.nilsson@munskankarna.se::6536b273-54c6-4219-9c70-b95459c00cbe" providerId="AD" clId="Web-{963A8D83-C320-2E42-4003-E7BFA21C5CED}" dt="2026-05-02T08:27:00.357" v="2" actId="1076"/>
          <ac:spMkLst>
            <pc:docMk/>
            <pc:sldMk cId="0" sldId="257"/>
            <ac:spMk id="54" creationId="{00000000-0000-0000-0000-000000000000}"/>
          </ac:spMkLst>
        </pc:spChg>
      </pc:sldChg>
      <pc:sldChg chg="modSp">
        <pc:chgData name="Markus Nilsson" userId="S::markus.nilsson@munskankarna.se::6536b273-54c6-4219-9c70-b95459c00cbe" providerId="AD" clId="Web-{963A8D83-C320-2E42-4003-E7BFA21C5CED}" dt="2026-05-02T08:29:39.207" v="59" actId="20577"/>
        <pc:sldMkLst>
          <pc:docMk/>
          <pc:sldMk cId="0" sldId="261"/>
        </pc:sldMkLst>
        <pc:spChg chg="mod">
          <ac:chgData name="Markus Nilsson" userId="S::markus.nilsson@munskankarna.se::6536b273-54c6-4219-9c70-b95459c00cbe" providerId="AD" clId="Web-{963A8D83-C320-2E42-4003-E7BFA21C5CED}" dt="2026-05-02T08:29:39.207" v="59" actId="20577"/>
          <ac:spMkLst>
            <pc:docMk/>
            <pc:sldMk cId="0" sldId="261"/>
            <ac:spMk id="8" creationId="{0D665FE3-C484-2CDE-8468-66D0FB66D264}"/>
          </ac:spMkLst>
        </pc:spChg>
        <pc:spChg chg="mod">
          <ac:chgData name="Markus Nilsson" userId="S::markus.nilsson@munskankarna.se::6536b273-54c6-4219-9c70-b95459c00cbe" providerId="AD" clId="Web-{963A8D83-C320-2E42-4003-E7BFA21C5CED}" dt="2026-05-02T08:29:05.004" v="37" actId="1076"/>
          <ac:spMkLst>
            <pc:docMk/>
            <pc:sldMk cId="0" sldId="261"/>
            <ac:spMk id="150" creationId="{00000000-0000-0000-0000-000000000000}"/>
          </ac:spMkLst>
        </pc:spChg>
        <pc:spChg chg="mod">
          <ac:chgData name="Markus Nilsson" userId="S::markus.nilsson@munskankarna.se::6536b273-54c6-4219-9c70-b95459c00cbe" providerId="AD" clId="Web-{963A8D83-C320-2E42-4003-E7BFA21C5CED}" dt="2026-05-02T08:29:05.004" v="38" actId="1076"/>
          <ac:spMkLst>
            <pc:docMk/>
            <pc:sldMk cId="0" sldId="261"/>
            <ac:spMk id="151" creationId="{00000000-0000-0000-0000-000000000000}"/>
          </ac:spMkLst>
        </pc:spChg>
        <pc:spChg chg="mod">
          <ac:chgData name="Markus Nilsson" userId="S::markus.nilsson@munskankarna.se::6536b273-54c6-4219-9c70-b95459c00cbe" providerId="AD" clId="Web-{963A8D83-C320-2E42-4003-E7BFA21C5CED}" dt="2026-05-02T08:29:05.019" v="39" actId="1076"/>
          <ac:spMkLst>
            <pc:docMk/>
            <pc:sldMk cId="0" sldId="261"/>
            <ac:spMk id="152" creationId="{00000000-0000-0000-0000-000000000000}"/>
          </ac:spMkLst>
        </pc:spChg>
        <pc:spChg chg="mod">
          <ac:chgData name="Markus Nilsson" userId="S::markus.nilsson@munskankarna.se::6536b273-54c6-4219-9c70-b95459c00cbe" providerId="AD" clId="Web-{963A8D83-C320-2E42-4003-E7BFA21C5CED}" dt="2026-05-02T08:29:05.035" v="40" actId="1076"/>
          <ac:spMkLst>
            <pc:docMk/>
            <pc:sldMk cId="0" sldId="261"/>
            <ac:spMk id="153" creationId="{00000000-0000-0000-0000-000000000000}"/>
          </ac:spMkLst>
        </pc:spChg>
        <pc:spChg chg="mod">
          <ac:chgData name="Markus Nilsson" userId="S::markus.nilsson@munskankarna.se::6536b273-54c6-4219-9c70-b95459c00cbe" providerId="AD" clId="Web-{963A8D83-C320-2E42-4003-E7BFA21C5CED}" dt="2026-05-02T08:29:05.051" v="41" actId="1076"/>
          <ac:spMkLst>
            <pc:docMk/>
            <pc:sldMk cId="0" sldId="261"/>
            <ac:spMk id="154" creationId="{00000000-0000-0000-0000-000000000000}"/>
          </ac:spMkLst>
        </pc:spChg>
        <pc:spChg chg="mod">
          <ac:chgData name="Markus Nilsson" userId="S::markus.nilsson@munskankarna.se::6536b273-54c6-4219-9c70-b95459c00cbe" providerId="AD" clId="Web-{963A8D83-C320-2E42-4003-E7BFA21C5CED}" dt="2026-05-02T08:29:05.066" v="42" actId="1076"/>
          <ac:spMkLst>
            <pc:docMk/>
            <pc:sldMk cId="0" sldId="261"/>
            <ac:spMk id="155" creationId="{00000000-0000-0000-0000-000000000000}"/>
          </ac:spMkLst>
        </pc:spChg>
        <pc:spChg chg="mod">
          <ac:chgData name="Markus Nilsson" userId="S::markus.nilsson@munskankarna.se::6536b273-54c6-4219-9c70-b95459c00cbe" providerId="AD" clId="Web-{963A8D83-C320-2E42-4003-E7BFA21C5CED}" dt="2026-05-02T08:29:17.066" v="43" actId="1076"/>
          <ac:spMkLst>
            <pc:docMk/>
            <pc:sldMk cId="0" sldId="261"/>
            <ac:spMk id="156" creationId="{00000000-0000-0000-0000-000000000000}"/>
          </ac:spMkLst>
        </pc:spChg>
        <pc:spChg chg="mod">
          <ac:chgData name="Markus Nilsson" userId="S::markus.nilsson@munskankarna.se::6536b273-54c6-4219-9c70-b95459c00cbe" providerId="AD" clId="Web-{963A8D83-C320-2E42-4003-E7BFA21C5CED}" dt="2026-05-02T08:29:17.082" v="44" actId="1076"/>
          <ac:spMkLst>
            <pc:docMk/>
            <pc:sldMk cId="0" sldId="261"/>
            <ac:spMk id="157" creationId="{00000000-0000-0000-0000-000000000000}"/>
          </ac:spMkLst>
        </pc:spChg>
        <pc:spChg chg="mod">
          <ac:chgData name="Markus Nilsson" userId="S::markus.nilsson@munskankarna.se::6536b273-54c6-4219-9c70-b95459c00cbe" providerId="AD" clId="Web-{963A8D83-C320-2E42-4003-E7BFA21C5CED}" dt="2026-05-02T08:29:17.098" v="45" actId="1076"/>
          <ac:spMkLst>
            <pc:docMk/>
            <pc:sldMk cId="0" sldId="261"/>
            <ac:spMk id="158" creationId="{00000000-0000-0000-0000-000000000000}"/>
          </ac:spMkLst>
        </pc:spChg>
        <pc:spChg chg="mod">
          <ac:chgData name="Markus Nilsson" userId="S::markus.nilsson@munskankarna.se::6536b273-54c6-4219-9c70-b95459c00cbe" providerId="AD" clId="Web-{963A8D83-C320-2E42-4003-E7BFA21C5CED}" dt="2026-05-02T08:29:17.113" v="46" actId="1076"/>
          <ac:spMkLst>
            <pc:docMk/>
            <pc:sldMk cId="0" sldId="261"/>
            <ac:spMk id="159" creationId="{00000000-0000-0000-0000-000000000000}"/>
          </ac:spMkLst>
        </pc:spChg>
        <pc:spChg chg="mod">
          <ac:chgData name="Markus Nilsson" userId="S::markus.nilsson@munskankarna.se::6536b273-54c6-4219-9c70-b95459c00cbe" providerId="AD" clId="Web-{963A8D83-C320-2E42-4003-E7BFA21C5CED}" dt="2026-05-02T08:29:17.129" v="47" actId="1076"/>
          <ac:spMkLst>
            <pc:docMk/>
            <pc:sldMk cId="0" sldId="261"/>
            <ac:spMk id="160" creationId="{00000000-0000-0000-0000-000000000000}"/>
          </ac:spMkLst>
        </pc:spChg>
        <pc:spChg chg="mod">
          <ac:chgData name="Markus Nilsson" userId="S::markus.nilsson@munskankarna.se::6536b273-54c6-4219-9c70-b95459c00cbe" providerId="AD" clId="Web-{963A8D83-C320-2E42-4003-E7BFA21C5CED}" dt="2026-05-02T08:29:17.144" v="48" actId="1076"/>
          <ac:spMkLst>
            <pc:docMk/>
            <pc:sldMk cId="0" sldId="261"/>
            <ac:spMk id="161" creationId="{00000000-0000-0000-0000-000000000000}"/>
          </ac:spMkLst>
        </pc:spChg>
      </pc:sldChg>
    </pc:docChg>
  </pc:docChgLst>
  <pc:docChgLst>
    <pc:chgData name="Markus Nilsson" userId="S::markus.nilsson@munskankarna.se::6536b273-54c6-4219-9c70-b95459c00cbe" providerId="AD" clId="Web-{1E315CE3-509E-A349-A49B-5A5B23D649CF}"/>
    <pc:docChg chg="addSld modSld sldOrd">
      <pc:chgData name="Markus Nilsson" userId="S::markus.nilsson@munskankarna.se::6536b273-54c6-4219-9c70-b95459c00cbe" providerId="AD" clId="Web-{1E315CE3-509E-A349-A49B-5A5B23D649CF}" dt="2026-05-08T03:47:54.680" v="39"/>
      <pc:docMkLst>
        <pc:docMk/>
      </pc:docMkLst>
      <pc:sldChg chg="addSp delSp modSp mod setBg">
        <pc:chgData name="Markus Nilsson" userId="S::markus.nilsson@munskankarna.se::6536b273-54c6-4219-9c70-b95459c00cbe" providerId="AD" clId="Web-{1E315CE3-509E-A349-A49B-5A5B23D649CF}" dt="2026-05-07T19:39:21.307" v="4"/>
        <pc:sldMkLst>
          <pc:docMk/>
          <pc:sldMk cId="2817220112" sldId="1140"/>
        </pc:sldMkLst>
      </pc:sldChg>
      <pc:sldChg chg="addSp delSp modSp mod setBg">
        <pc:chgData name="Markus Nilsson" userId="S::markus.nilsson@munskankarna.se::6536b273-54c6-4219-9c70-b95459c00cbe" providerId="AD" clId="Web-{1E315CE3-509E-A349-A49B-5A5B23D649CF}" dt="2026-05-07T19:38:52.948" v="2"/>
        <pc:sldMkLst>
          <pc:docMk/>
          <pc:sldMk cId="1567077365" sldId="1155"/>
        </pc:sldMkLst>
      </pc:sldChg>
      <pc:sldChg chg="addSp delSp modSp add mod ord replId setBg">
        <pc:chgData name="Markus Nilsson" userId="S::markus.nilsson@munskankarna.se::6536b273-54c6-4219-9c70-b95459c00cbe" providerId="AD" clId="Web-{1E315CE3-509E-A349-A49B-5A5B23D649CF}" dt="2026-05-07T19:40:59.104" v="26"/>
        <pc:sldMkLst>
          <pc:docMk/>
          <pc:sldMk cId="837020205" sldId="1156"/>
        </pc:sldMkLst>
        <pc:spChg chg="mod">
          <ac:chgData name="Markus Nilsson" userId="S::markus.nilsson@munskankarna.se::6536b273-54c6-4219-9c70-b95459c00cbe" providerId="AD" clId="Web-{1E315CE3-509E-A349-A49B-5A5B23D649CF}" dt="2026-05-07T19:40:17.604" v="15" actId="20577"/>
          <ac:spMkLst>
            <pc:docMk/>
            <pc:sldMk cId="837020205" sldId="1156"/>
            <ac:spMk id="2" creationId="{512A5105-4451-F1D8-10C4-4719E0155F7E}"/>
          </ac:spMkLst>
        </pc:spChg>
        <pc:spChg chg="mod">
          <ac:chgData name="Markus Nilsson" userId="S::markus.nilsson@munskankarna.se::6536b273-54c6-4219-9c70-b95459c00cbe" providerId="AD" clId="Web-{1E315CE3-509E-A349-A49B-5A5B23D649CF}" dt="2026-05-07T19:40:41.213" v="24" actId="20577"/>
          <ac:spMkLst>
            <pc:docMk/>
            <pc:sldMk cId="837020205" sldId="1156"/>
            <ac:spMk id="3" creationId="{2DA5A0E5-C738-6DCD-615C-85EB95CC1466}"/>
          </ac:spMkLst>
        </pc:spChg>
      </pc:sldChg>
      <pc:sldChg chg="addSp delSp modSp add mod ord replId setBg">
        <pc:chgData name="Markus Nilsson" userId="S::markus.nilsson@munskankarna.se::6536b273-54c6-4219-9c70-b95459c00cbe" providerId="AD" clId="Web-{1E315CE3-509E-A349-A49B-5A5B23D649CF}" dt="2026-05-07T20:02:39.466" v="37"/>
        <pc:sldMkLst>
          <pc:docMk/>
          <pc:sldMk cId="701829518" sldId="1157"/>
        </pc:sldMkLst>
        <pc:spChg chg="mod">
          <ac:chgData name="Markus Nilsson" userId="S::markus.nilsson@munskankarna.se::6536b273-54c6-4219-9c70-b95459c00cbe" providerId="AD" clId="Web-{1E315CE3-509E-A349-A49B-5A5B23D649CF}" dt="2026-05-07T20:01:53.233" v="33" actId="20577"/>
          <ac:spMkLst>
            <pc:docMk/>
            <pc:sldMk cId="701829518" sldId="1157"/>
            <ac:spMk id="2" creationId="{FE2F10C2-FFAC-A036-658B-E9EC292DB689}"/>
          </ac:spMkLst>
        </pc:spChg>
      </pc:sldChg>
    </pc:docChg>
  </pc:docChgLst>
  <pc:docChgLst>
    <pc:chgData name="Markus Nilsson" userId="S::markus.nilsson@munskankarna.se::6536b273-54c6-4219-9c70-b95459c00cbe" providerId="AD" clId="Web-{5B8935A3-D41F-72DF-38F7-0FA561FCD046}"/>
    <pc:docChg chg="delSld modSld">
      <pc:chgData name="Markus Nilsson" userId="S::markus.nilsson@munskankarna.se::6536b273-54c6-4219-9c70-b95459c00cbe" providerId="AD" clId="Web-{5B8935A3-D41F-72DF-38F7-0FA561FCD046}" dt="2026-05-05T15:51:42.401" v="14"/>
      <pc:docMkLst>
        <pc:docMk/>
      </pc:docMkLst>
      <pc:sldChg chg="modSp">
        <pc:chgData name="Markus Nilsson" userId="S::markus.nilsson@munskankarna.se::6536b273-54c6-4219-9c70-b95459c00cbe" providerId="AD" clId="Web-{5B8935A3-D41F-72DF-38F7-0FA561FCD046}" dt="2026-05-04T17:16:47.428" v="10" actId="20577"/>
        <pc:sldMkLst>
          <pc:docMk/>
          <pc:sldMk cId="0" sldId="257"/>
        </pc:sldMkLst>
        <pc:spChg chg="mod">
          <ac:chgData name="Markus Nilsson" userId="S::markus.nilsson@munskankarna.se::6536b273-54c6-4219-9c70-b95459c00cbe" providerId="AD" clId="Web-{5B8935A3-D41F-72DF-38F7-0FA561FCD046}" dt="2026-05-04T17:16:47.428" v="10" actId="20577"/>
          <ac:spMkLst>
            <pc:docMk/>
            <pc:sldMk cId="0" sldId="257"/>
            <ac:spMk id="13" creationId="{38152E99-2B38-3C5A-6C50-DA9F88BCAB41}"/>
          </ac:spMkLst>
        </pc:spChg>
      </pc:sldChg>
    </pc:docChg>
  </pc:docChgLst>
  <pc:docChgLst>
    <pc:chgData name="Mats Lindelöw" userId="9ff8c73f0d8ede2b" providerId="LiveId" clId="{7CAEDD96-55EC-4A7B-B062-8F74353B47F9}"/>
    <pc:docChg chg="undo custSel addSld delSld modSld sldOrd">
      <pc:chgData name="Mats Lindelöw" userId="9ff8c73f0d8ede2b" providerId="LiveId" clId="{7CAEDD96-55EC-4A7B-B062-8F74353B47F9}" dt="2026-04-29T13:01:30.478" v="481"/>
      <pc:docMkLst>
        <pc:docMk/>
      </pc:docMkLst>
      <pc:sldChg chg="add">
        <pc:chgData name="Mats Lindelöw" userId="9ff8c73f0d8ede2b" providerId="LiveId" clId="{7CAEDD96-55EC-4A7B-B062-8F74353B47F9}" dt="2026-04-29T12:58:48.610" v="457"/>
        <pc:sldMkLst>
          <pc:docMk/>
          <pc:sldMk cId="130713080" sldId="269"/>
        </pc:sldMkLst>
      </pc:sldChg>
      <pc:sldChg chg="modSp mod">
        <pc:chgData name="Mats Lindelöw" userId="9ff8c73f0d8ede2b" providerId="LiveId" clId="{7CAEDD96-55EC-4A7B-B062-8F74353B47F9}" dt="2026-04-29T12:48:22.733" v="389" actId="20577"/>
        <pc:sldMkLst>
          <pc:docMk/>
          <pc:sldMk cId="3723284288" sldId="286"/>
        </pc:sldMkLst>
        <pc:spChg chg="mod">
          <ac:chgData name="Mats Lindelöw" userId="9ff8c73f0d8ede2b" providerId="LiveId" clId="{7CAEDD96-55EC-4A7B-B062-8F74353B47F9}" dt="2026-04-29T12:47:44.729" v="382" actId="20577"/>
          <ac:spMkLst>
            <pc:docMk/>
            <pc:sldMk cId="3723284288" sldId="286"/>
            <ac:spMk id="2" creationId="{00000000-0000-0000-0000-000000000000}"/>
          </ac:spMkLst>
        </pc:spChg>
        <pc:spChg chg="mod">
          <ac:chgData name="Mats Lindelöw" userId="9ff8c73f0d8ede2b" providerId="LiveId" clId="{7CAEDD96-55EC-4A7B-B062-8F74353B47F9}" dt="2026-04-29T12:48:22.733" v="389" actId="20577"/>
          <ac:spMkLst>
            <pc:docMk/>
            <pc:sldMk cId="3723284288" sldId="286"/>
            <ac:spMk id="4" creationId="{00000000-0000-0000-0000-000000000000}"/>
          </ac:spMkLst>
        </pc:spChg>
      </pc:sldChg>
      <pc:sldChg chg="modSp mod">
        <pc:chgData name="Mats Lindelöw" userId="9ff8c73f0d8ede2b" providerId="LiveId" clId="{7CAEDD96-55EC-4A7B-B062-8F74353B47F9}" dt="2026-04-29T12:49:17.689" v="406" actId="14100"/>
        <pc:sldMkLst>
          <pc:docMk/>
          <pc:sldMk cId="2125323180" sldId="391"/>
        </pc:sldMkLst>
      </pc:sldChg>
      <pc:sldChg chg="modSp mod">
        <pc:chgData name="Mats Lindelöw" userId="9ff8c73f0d8ede2b" providerId="LiveId" clId="{7CAEDD96-55EC-4A7B-B062-8F74353B47F9}" dt="2026-04-29T12:33:00.846" v="322" actId="14100"/>
        <pc:sldMkLst>
          <pc:docMk/>
          <pc:sldMk cId="1165838514" sldId="408"/>
        </pc:sldMkLst>
        <pc:spChg chg="mod">
          <ac:chgData name="Mats Lindelöw" userId="9ff8c73f0d8ede2b" providerId="LiveId" clId="{7CAEDD96-55EC-4A7B-B062-8F74353B47F9}" dt="2026-04-29T12:30:16.006" v="160" actId="20577"/>
          <ac:spMkLst>
            <pc:docMk/>
            <pc:sldMk cId="1165838514" sldId="408"/>
            <ac:spMk id="5" creationId="{0C1AFDCB-EF02-E25E-1921-84C0A8597158}"/>
          </ac:spMkLst>
        </pc:spChg>
        <pc:spChg chg="mod">
          <ac:chgData name="Mats Lindelöw" userId="9ff8c73f0d8ede2b" providerId="LiveId" clId="{7CAEDD96-55EC-4A7B-B062-8F74353B47F9}" dt="2026-04-29T12:33:00.846" v="322" actId="14100"/>
          <ac:spMkLst>
            <pc:docMk/>
            <pc:sldMk cId="1165838514" sldId="408"/>
            <ac:spMk id="6" creationId="{8368429B-4DFE-9666-2B1C-D5E1E7CD7691}"/>
          </ac:spMkLst>
        </pc:spChg>
        <pc:spChg chg="mod">
          <ac:chgData name="Mats Lindelöw" userId="9ff8c73f0d8ede2b" providerId="LiveId" clId="{7CAEDD96-55EC-4A7B-B062-8F74353B47F9}" dt="2026-04-29T12:32:07.464" v="265" actId="20577"/>
          <ac:spMkLst>
            <pc:docMk/>
            <pc:sldMk cId="1165838514" sldId="408"/>
            <ac:spMk id="8" creationId="{2BDFAF09-EA01-AEEE-D912-69D8284157F0}"/>
          </ac:spMkLst>
        </pc:spChg>
      </pc:sldChg>
      <pc:sldChg chg="add">
        <pc:chgData name="Mats Lindelöw" userId="9ff8c73f0d8ede2b" providerId="LiveId" clId="{7CAEDD96-55EC-4A7B-B062-8F74353B47F9}" dt="2026-04-29T12:58:48.610" v="457"/>
        <pc:sldMkLst>
          <pc:docMk/>
          <pc:sldMk cId="262562443" sldId="409"/>
        </pc:sldMkLst>
      </pc:sldChg>
      <pc:sldChg chg="add ord">
        <pc:chgData name="Mats Lindelöw" userId="9ff8c73f0d8ede2b" providerId="LiveId" clId="{7CAEDD96-55EC-4A7B-B062-8F74353B47F9}" dt="2026-04-29T13:00:40.657" v="473"/>
        <pc:sldMkLst>
          <pc:docMk/>
          <pc:sldMk cId="2524593420" sldId="413"/>
        </pc:sldMkLst>
      </pc:sldChg>
      <pc:sldChg chg="modSp add mod">
        <pc:chgData name="Mats Lindelöw" userId="9ff8c73f0d8ede2b" providerId="LiveId" clId="{7CAEDD96-55EC-4A7B-B062-8F74353B47F9}" dt="2026-04-29T12:35:30.198" v="362" actId="1076"/>
        <pc:sldMkLst>
          <pc:docMk/>
          <pc:sldMk cId="1974110484" sldId="1079"/>
        </pc:sldMkLst>
        <pc:spChg chg="mod">
          <ac:chgData name="Mats Lindelöw" userId="9ff8c73f0d8ede2b" providerId="LiveId" clId="{7CAEDD96-55EC-4A7B-B062-8F74353B47F9}" dt="2026-04-29T12:35:30.198" v="362" actId="1076"/>
          <ac:spMkLst>
            <pc:docMk/>
            <pc:sldMk cId="1974110484" sldId="1079"/>
            <ac:spMk id="4" creationId="{674552A5-CAFB-732B-3533-C2AFD0BB0E3E}"/>
          </ac:spMkLst>
        </pc:spChg>
      </pc:sldChg>
      <pc:sldChg chg="add">
        <pc:chgData name="Mats Lindelöw" userId="9ff8c73f0d8ede2b" providerId="LiveId" clId="{7CAEDD96-55EC-4A7B-B062-8F74353B47F9}" dt="2026-04-29T12:53:15.102" v="425"/>
        <pc:sldMkLst>
          <pc:docMk/>
          <pc:sldMk cId="3921357595" sldId="1093"/>
        </pc:sldMkLst>
      </pc:sldChg>
      <pc:sldChg chg="modSp add mod">
        <pc:chgData name="Mats Lindelöw" userId="9ff8c73f0d8ede2b" providerId="LiveId" clId="{7CAEDD96-55EC-4A7B-B062-8F74353B47F9}" dt="2026-04-29T12:35:04.476" v="360" actId="20577"/>
        <pc:sldMkLst>
          <pc:docMk/>
          <pc:sldMk cId="4285501963" sldId="1096"/>
        </pc:sldMkLst>
        <pc:spChg chg="mod">
          <ac:chgData name="Mats Lindelöw" userId="9ff8c73f0d8ede2b" providerId="LiveId" clId="{7CAEDD96-55EC-4A7B-B062-8F74353B47F9}" dt="2026-04-29T12:34:54.224" v="346" actId="20577"/>
          <ac:spMkLst>
            <pc:docMk/>
            <pc:sldMk cId="4285501963" sldId="1096"/>
            <ac:spMk id="2" creationId="{7F7D7090-8C0D-2520-1822-550AC05B14AA}"/>
          </ac:spMkLst>
        </pc:spChg>
        <pc:spChg chg="mod">
          <ac:chgData name="Mats Lindelöw" userId="9ff8c73f0d8ede2b" providerId="LiveId" clId="{7CAEDD96-55EC-4A7B-B062-8F74353B47F9}" dt="2026-04-29T12:35:04.476" v="360" actId="20577"/>
          <ac:spMkLst>
            <pc:docMk/>
            <pc:sldMk cId="4285501963" sldId="1096"/>
            <ac:spMk id="6" creationId="{1E32B597-1E54-4A3D-E398-2B40205C0867}"/>
          </ac:spMkLst>
        </pc:spChg>
      </pc:sldChg>
      <pc:sldChg chg="add ord">
        <pc:chgData name="Mats Lindelöw" userId="9ff8c73f0d8ede2b" providerId="LiveId" clId="{7CAEDD96-55EC-4A7B-B062-8F74353B47F9}" dt="2026-04-29T13:00:58.156" v="477"/>
        <pc:sldMkLst>
          <pc:docMk/>
          <pc:sldMk cId="3498986518" sldId="1108"/>
        </pc:sldMkLst>
      </pc:sldChg>
      <pc:sldChg chg="add">
        <pc:chgData name="Mats Lindelöw" userId="9ff8c73f0d8ede2b" providerId="LiveId" clId="{7CAEDD96-55EC-4A7B-B062-8F74353B47F9}" dt="2026-04-29T12:53:54.363" v="432"/>
        <pc:sldMkLst>
          <pc:docMk/>
          <pc:sldMk cId="1940837263" sldId="1110"/>
        </pc:sldMkLst>
      </pc:sldChg>
      <pc:sldChg chg="add">
        <pc:chgData name="Mats Lindelöw" userId="9ff8c73f0d8ede2b" providerId="LiveId" clId="{7CAEDD96-55EC-4A7B-B062-8F74353B47F9}" dt="2026-04-29T12:53:54.363" v="432"/>
        <pc:sldMkLst>
          <pc:docMk/>
          <pc:sldMk cId="2949801008" sldId="1111"/>
        </pc:sldMkLst>
      </pc:sldChg>
      <pc:sldChg chg="add">
        <pc:chgData name="Mats Lindelöw" userId="9ff8c73f0d8ede2b" providerId="LiveId" clId="{7CAEDD96-55EC-4A7B-B062-8F74353B47F9}" dt="2026-04-29T12:53:54.363" v="432"/>
        <pc:sldMkLst>
          <pc:docMk/>
          <pc:sldMk cId="3866514444" sldId="1112"/>
        </pc:sldMkLst>
      </pc:sldChg>
      <pc:sldChg chg="addSp modSp add mod">
        <pc:chgData name="Mats Lindelöw" userId="9ff8c73f0d8ede2b" providerId="LiveId" clId="{7CAEDD96-55EC-4A7B-B062-8F74353B47F9}" dt="2026-04-29T12:24:54.209" v="93" actId="1076"/>
        <pc:sldMkLst>
          <pc:docMk/>
          <pc:sldMk cId="404013131" sldId="1116"/>
        </pc:sldMkLst>
        <pc:spChg chg="mod">
          <ac:chgData name="Mats Lindelöw" userId="9ff8c73f0d8ede2b" providerId="LiveId" clId="{7CAEDD96-55EC-4A7B-B062-8F74353B47F9}" dt="2026-04-29T12:24:54.209" v="93" actId="1076"/>
          <ac:spMkLst>
            <pc:docMk/>
            <pc:sldMk cId="404013131" sldId="1116"/>
            <ac:spMk id="13" creationId="{5E33E345-440F-B209-AC8F-7E9A6CB22055}"/>
          </ac:spMkLst>
        </pc:spChg>
        <pc:picChg chg="add mod">
          <ac:chgData name="Mats Lindelöw" userId="9ff8c73f0d8ede2b" providerId="LiveId" clId="{7CAEDD96-55EC-4A7B-B062-8F74353B47F9}" dt="2026-04-29T12:24:43.782" v="92" actId="1076"/>
          <ac:picMkLst>
            <pc:docMk/>
            <pc:sldMk cId="404013131" sldId="1116"/>
            <ac:picMk id="3" creationId="{939F7FD3-E1ED-7B69-8075-131036BA79EE}"/>
          </ac:picMkLst>
        </pc:picChg>
      </pc:sldChg>
      <pc:sldChg chg="add ord">
        <pc:chgData name="Mats Lindelöw" userId="9ff8c73f0d8ede2b" providerId="LiveId" clId="{7CAEDD96-55EC-4A7B-B062-8F74353B47F9}" dt="2026-04-29T12:33:55.922" v="328"/>
        <pc:sldMkLst>
          <pc:docMk/>
          <pc:sldMk cId="2709005036" sldId="1118"/>
        </pc:sldMkLst>
      </pc:sldChg>
      <pc:sldChg chg="add">
        <pc:chgData name="Mats Lindelöw" userId="9ff8c73f0d8ede2b" providerId="LiveId" clId="{7CAEDD96-55EC-4A7B-B062-8F74353B47F9}" dt="2026-04-29T12:57:20.039" v="449"/>
        <pc:sldMkLst>
          <pc:docMk/>
          <pc:sldMk cId="2786565733" sldId="1119"/>
        </pc:sldMkLst>
      </pc:sldChg>
      <pc:sldChg chg="add ord">
        <pc:chgData name="Mats Lindelöw" userId="9ff8c73f0d8ede2b" providerId="LiveId" clId="{7CAEDD96-55EC-4A7B-B062-8F74353B47F9}" dt="2026-04-29T13:01:02.183" v="479"/>
        <pc:sldMkLst>
          <pc:docMk/>
          <pc:sldMk cId="3353557140" sldId="1121"/>
        </pc:sldMkLst>
      </pc:sldChg>
      <pc:sldChg chg="add">
        <pc:chgData name="Mats Lindelöw" userId="9ff8c73f0d8ede2b" providerId="LiveId" clId="{7CAEDD96-55EC-4A7B-B062-8F74353B47F9}" dt="2026-04-29T12:59:12.729" v="462"/>
        <pc:sldMkLst>
          <pc:docMk/>
          <pc:sldMk cId="1715340356" sldId="1122"/>
        </pc:sldMkLst>
      </pc:sldChg>
      <pc:sldMasterChg chg="delSldLayout">
        <pc:chgData name="Mats Lindelöw" userId="9ff8c73f0d8ede2b" providerId="LiveId" clId="{7CAEDD96-55EC-4A7B-B062-8F74353B47F9}" dt="2026-04-29T12:51:02.649" v="412" actId="47"/>
        <pc:sldMasterMkLst>
          <pc:docMk/>
          <pc:sldMasterMk cId="149138282" sldId="2147483648"/>
        </pc:sldMasterMkLst>
      </pc:sldMasterChg>
    </pc:docChg>
  </pc:docChgLst>
  <pc:docChgLst>
    <pc:chgData name="Kristin Creton" userId="15ac1fa2-afcb-4939-9b9f-cb5d468dcbb5" providerId="ADAL" clId="{B5F9530B-7677-44E9-9C74-2C3F0B7F2347}"/>
    <pc:docChg chg="undo custSel modSld">
      <pc:chgData name="Kristin Creton" userId="15ac1fa2-afcb-4939-9b9f-cb5d468dcbb5" providerId="ADAL" clId="{B5F9530B-7677-44E9-9C74-2C3F0B7F2347}" dt="2026-05-09T21:48:08.967" v="78" actId="1076"/>
      <pc:docMkLst>
        <pc:docMk/>
      </pc:docMkLst>
      <pc:sldChg chg="addSp modSp mod">
        <pc:chgData name="Kristin Creton" userId="15ac1fa2-afcb-4939-9b9f-cb5d468dcbb5" providerId="ADAL" clId="{B5F9530B-7677-44E9-9C74-2C3F0B7F2347}" dt="2026-05-09T21:46:08.007" v="61" actId="1076"/>
        <pc:sldMkLst>
          <pc:docMk/>
          <pc:sldMk cId="1329808173" sldId="1129"/>
        </pc:sldMkLst>
        <pc:spChg chg="add mod">
          <ac:chgData name="Kristin Creton" userId="15ac1fa2-afcb-4939-9b9f-cb5d468dcbb5" providerId="ADAL" clId="{B5F9530B-7677-44E9-9C74-2C3F0B7F2347}" dt="2026-05-09T21:46:08.007" v="61" actId="1076"/>
          <ac:spMkLst>
            <pc:docMk/>
            <pc:sldMk cId="1329808173" sldId="1129"/>
            <ac:spMk id="4" creationId="{B092DA0E-A6E5-014A-9E48-C3AFE2F07069}"/>
          </ac:spMkLst>
        </pc:spChg>
      </pc:sldChg>
      <pc:sldChg chg="addSp modSp mod">
        <pc:chgData name="Kristin Creton" userId="15ac1fa2-afcb-4939-9b9f-cb5d468dcbb5" providerId="ADAL" clId="{B5F9530B-7677-44E9-9C74-2C3F0B7F2347}" dt="2026-05-09T21:46:24.953" v="64" actId="1076"/>
        <pc:sldMkLst>
          <pc:docMk/>
          <pc:sldMk cId="608224565" sldId="1130"/>
        </pc:sldMkLst>
        <pc:spChg chg="add mod">
          <ac:chgData name="Kristin Creton" userId="15ac1fa2-afcb-4939-9b9f-cb5d468dcbb5" providerId="ADAL" clId="{B5F9530B-7677-44E9-9C74-2C3F0B7F2347}" dt="2026-05-09T21:46:24.953" v="64" actId="1076"/>
          <ac:spMkLst>
            <pc:docMk/>
            <pc:sldMk cId="608224565" sldId="1130"/>
            <ac:spMk id="7" creationId="{9A72650E-3F0C-9D02-C873-70D5D21B0A33}"/>
          </ac:spMkLst>
        </pc:spChg>
      </pc:sldChg>
      <pc:sldChg chg="addSp modSp mod">
        <pc:chgData name="Kristin Creton" userId="15ac1fa2-afcb-4939-9b9f-cb5d468dcbb5" providerId="ADAL" clId="{B5F9530B-7677-44E9-9C74-2C3F0B7F2347}" dt="2026-05-09T21:47:10.749" v="66" actId="14100"/>
        <pc:sldMkLst>
          <pc:docMk/>
          <pc:sldMk cId="2457516183" sldId="1131"/>
        </pc:sldMkLst>
        <pc:spChg chg="add mod">
          <ac:chgData name="Kristin Creton" userId="15ac1fa2-afcb-4939-9b9f-cb5d468dcbb5" providerId="ADAL" clId="{B5F9530B-7677-44E9-9C74-2C3F0B7F2347}" dt="2026-05-09T21:47:10.749" v="66" actId="14100"/>
          <ac:spMkLst>
            <pc:docMk/>
            <pc:sldMk cId="2457516183" sldId="1131"/>
            <ac:spMk id="7" creationId="{208EC810-A922-CA76-7D9F-DAE1E7DD0959}"/>
          </ac:spMkLst>
        </pc:spChg>
      </pc:sldChg>
      <pc:sldChg chg="addSp delSp modSp mod">
        <pc:chgData name="Kristin Creton" userId="15ac1fa2-afcb-4939-9b9f-cb5d468dcbb5" providerId="ADAL" clId="{B5F9530B-7677-44E9-9C74-2C3F0B7F2347}" dt="2026-05-09T21:47:18.870" v="67" actId="1076"/>
        <pc:sldMkLst>
          <pc:docMk/>
          <pc:sldMk cId="2918681842" sldId="1132"/>
        </pc:sldMkLst>
        <pc:spChg chg="add del">
          <ac:chgData name="Kristin Creton" userId="15ac1fa2-afcb-4939-9b9f-cb5d468dcbb5" providerId="ADAL" clId="{B5F9530B-7677-44E9-9C74-2C3F0B7F2347}" dt="2026-05-09T21:44:25.006" v="46" actId="21"/>
          <ac:spMkLst>
            <pc:docMk/>
            <pc:sldMk cId="2918681842" sldId="1132"/>
            <ac:spMk id="4" creationId="{84FEBCDC-9E48-49EC-8373-2B67ACE1F533}"/>
          </ac:spMkLst>
        </pc:spChg>
        <pc:spChg chg="add del mod">
          <ac:chgData name="Kristin Creton" userId="15ac1fa2-afcb-4939-9b9f-cb5d468dcbb5" providerId="ADAL" clId="{B5F9530B-7677-44E9-9C74-2C3F0B7F2347}" dt="2026-05-09T21:44:25.006" v="46" actId="21"/>
          <ac:spMkLst>
            <pc:docMk/>
            <pc:sldMk cId="2918681842" sldId="1132"/>
            <ac:spMk id="6" creationId="{A0CFB7C6-DDFD-AF67-B7A4-BC3CE3E8D56F}"/>
          </ac:spMkLst>
        </pc:spChg>
        <pc:spChg chg="add del">
          <ac:chgData name="Kristin Creton" userId="15ac1fa2-afcb-4939-9b9f-cb5d468dcbb5" providerId="ADAL" clId="{B5F9530B-7677-44E9-9C74-2C3F0B7F2347}" dt="2026-05-09T21:44:31.151" v="48" actId="22"/>
          <ac:spMkLst>
            <pc:docMk/>
            <pc:sldMk cId="2918681842" sldId="1132"/>
            <ac:spMk id="9" creationId="{D640E2AD-200D-249F-3C22-A051FE2D6783}"/>
          </ac:spMkLst>
        </pc:spChg>
        <pc:spChg chg="add mod">
          <ac:chgData name="Kristin Creton" userId="15ac1fa2-afcb-4939-9b9f-cb5d468dcbb5" providerId="ADAL" clId="{B5F9530B-7677-44E9-9C74-2C3F0B7F2347}" dt="2026-05-09T21:47:18.870" v="67" actId="1076"/>
          <ac:spMkLst>
            <pc:docMk/>
            <pc:sldMk cId="2918681842" sldId="1132"/>
            <ac:spMk id="11" creationId="{07D9DC87-426B-F607-333E-6B535071CA13}"/>
          </ac:spMkLst>
        </pc:spChg>
      </pc:sldChg>
      <pc:sldChg chg="addSp delSp modSp mod">
        <pc:chgData name="Kristin Creton" userId="15ac1fa2-afcb-4939-9b9f-cb5d468dcbb5" providerId="ADAL" clId="{B5F9530B-7677-44E9-9C74-2C3F0B7F2347}" dt="2026-05-09T21:47:26.570" v="68" actId="1076"/>
        <pc:sldMkLst>
          <pc:docMk/>
          <pc:sldMk cId="783001479" sldId="1133"/>
        </pc:sldMkLst>
        <pc:spChg chg="add mod">
          <ac:chgData name="Kristin Creton" userId="15ac1fa2-afcb-4939-9b9f-cb5d468dcbb5" providerId="ADAL" clId="{B5F9530B-7677-44E9-9C74-2C3F0B7F2347}" dt="2026-05-09T21:47:26.570" v="68" actId="1076"/>
          <ac:spMkLst>
            <pc:docMk/>
            <pc:sldMk cId="783001479" sldId="1133"/>
            <ac:spMk id="7" creationId="{068431AD-E92A-5097-56C6-C9BC18C3C6F7}"/>
          </ac:spMkLst>
        </pc:spChg>
        <pc:spChg chg="del">
          <ac:chgData name="Kristin Creton" userId="15ac1fa2-afcb-4939-9b9f-cb5d468dcbb5" providerId="ADAL" clId="{B5F9530B-7677-44E9-9C74-2C3F0B7F2347}" dt="2026-05-09T21:44:12.026" v="44" actId="22"/>
          <ac:spMkLst>
            <pc:docMk/>
            <pc:sldMk cId="783001479" sldId="1133"/>
            <ac:spMk id="11" creationId="{7084987A-5F0B-8581-F153-CEAB2581BE1C}"/>
          </ac:spMkLst>
        </pc:spChg>
      </pc:sldChg>
      <pc:sldChg chg="addSp delSp modSp mod modNotesTx">
        <pc:chgData name="Kristin Creton" userId="15ac1fa2-afcb-4939-9b9f-cb5d468dcbb5" providerId="ADAL" clId="{B5F9530B-7677-44E9-9C74-2C3F0B7F2347}" dt="2026-05-09T21:47:45.317" v="71" actId="1076"/>
        <pc:sldMkLst>
          <pc:docMk/>
          <pc:sldMk cId="2427553833" sldId="1135"/>
        </pc:sldMkLst>
        <pc:spChg chg="add mod">
          <ac:chgData name="Kristin Creton" userId="15ac1fa2-afcb-4939-9b9f-cb5d468dcbb5" providerId="ADAL" clId="{B5F9530B-7677-44E9-9C74-2C3F0B7F2347}" dt="2026-05-09T21:47:45.317" v="71" actId="1076"/>
          <ac:spMkLst>
            <pc:docMk/>
            <pc:sldMk cId="2427553833" sldId="1135"/>
            <ac:spMk id="7" creationId="{45FC7780-DD7B-2182-B4F8-36D5D56C3D82}"/>
          </ac:spMkLst>
        </pc:spChg>
        <pc:spChg chg="del">
          <ac:chgData name="Kristin Creton" userId="15ac1fa2-afcb-4939-9b9f-cb5d468dcbb5" providerId="ADAL" clId="{B5F9530B-7677-44E9-9C74-2C3F0B7F2347}" dt="2026-05-09T21:43:44.304" v="41" actId="22"/>
          <ac:spMkLst>
            <pc:docMk/>
            <pc:sldMk cId="2427553833" sldId="1135"/>
            <ac:spMk id="11" creationId="{5E827065-AE83-728B-37CA-BC00E65D2212}"/>
          </ac:spMkLst>
        </pc:spChg>
      </pc:sldChg>
      <pc:sldChg chg="addSp delSp modSp mod">
        <pc:chgData name="Kristin Creton" userId="15ac1fa2-afcb-4939-9b9f-cb5d468dcbb5" providerId="ADAL" clId="{B5F9530B-7677-44E9-9C74-2C3F0B7F2347}" dt="2026-05-09T21:47:03.071" v="65" actId="1076"/>
        <pc:sldMkLst>
          <pc:docMk/>
          <pc:sldMk cId="2425589599" sldId="1136"/>
        </pc:sldMkLst>
        <pc:spChg chg="add mod">
          <ac:chgData name="Kristin Creton" userId="15ac1fa2-afcb-4939-9b9f-cb5d468dcbb5" providerId="ADAL" clId="{B5F9530B-7677-44E9-9C74-2C3F0B7F2347}" dt="2026-05-09T21:47:03.071" v="65" actId="1076"/>
          <ac:spMkLst>
            <pc:docMk/>
            <pc:sldMk cId="2425589599" sldId="1136"/>
            <ac:spMk id="6" creationId="{FB241D5E-9F79-C774-D722-8A5752393237}"/>
          </ac:spMkLst>
        </pc:spChg>
        <pc:spChg chg="del">
          <ac:chgData name="Kristin Creton" userId="15ac1fa2-afcb-4939-9b9f-cb5d468dcbb5" providerId="ADAL" clId="{B5F9530B-7677-44E9-9C74-2C3F0B7F2347}" dt="2026-05-09T21:45:49.907" v="58" actId="22"/>
          <ac:spMkLst>
            <pc:docMk/>
            <pc:sldMk cId="2425589599" sldId="1136"/>
            <ac:spMk id="22" creationId="{386D2217-CDBA-AB06-1BD4-638599789953}"/>
          </ac:spMkLst>
        </pc:spChg>
      </pc:sldChg>
      <pc:sldChg chg="addSp delSp modSp mod">
        <pc:chgData name="Kristin Creton" userId="15ac1fa2-afcb-4939-9b9f-cb5d468dcbb5" providerId="ADAL" clId="{B5F9530B-7677-44E9-9C74-2C3F0B7F2347}" dt="2026-05-09T21:47:39.083" v="70" actId="1076"/>
        <pc:sldMkLst>
          <pc:docMk/>
          <pc:sldMk cId="2691053951" sldId="1137"/>
        </pc:sldMkLst>
        <pc:spChg chg="add mod">
          <ac:chgData name="Kristin Creton" userId="15ac1fa2-afcb-4939-9b9f-cb5d468dcbb5" providerId="ADAL" clId="{B5F9530B-7677-44E9-9C74-2C3F0B7F2347}" dt="2026-05-09T21:47:39.083" v="70" actId="1076"/>
          <ac:spMkLst>
            <pc:docMk/>
            <pc:sldMk cId="2691053951" sldId="1137"/>
            <ac:spMk id="6" creationId="{5C6253EA-D1D6-713F-99D1-4F86D8C9D1A0}"/>
          </ac:spMkLst>
        </pc:spChg>
        <pc:spChg chg="del">
          <ac:chgData name="Kristin Creton" userId="15ac1fa2-afcb-4939-9b9f-cb5d468dcbb5" providerId="ADAL" clId="{B5F9530B-7677-44E9-9C74-2C3F0B7F2347}" dt="2026-05-09T21:43:50.776" v="42" actId="22"/>
          <ac:spMkLst>
            <pc:docMk/>
            <pc:sldMk cId="2691053951" sldId="1137"/>
            <ac:spMk id="20" creationId="{5076C015-585A-502A-9E6B-76CF07CAB46D}"/>
          </ac:spMkLst>
        </pc:spChg>
      </pc:sldChg>
      <pc:sldChg chg="addSp delSp modSp mod">
        <pc:chgData name="Kristin Creton" userId="15ac1fa2-afcb-4939-9b9f-cb5d468dcbb5" providerId="ADAL" clId="{B5F9530B-7677-44E9-9C74-2C3F0B7F2347}" dt="2026-05-09T21:47:34.119" v="69" actId="1076"/>
        <pc:sldMkLst>
          <pc:docMk/>
          <pc:sldMk cId="3612488564" sldId="1138"/>
        </pc:sldMkLst>
        <pc:spChg chg="add mod">
          <ac:chgData name="Kristin Creton" userId="15ac1fa2-afcb-4939-9b9f-cb5d468dcbb5" providerId="ADAL" clId="{B5F9530B-7677-44E9-9C74-2C3F0B7F2347}" dt="2026-05-09T21:47:34.119" v="69" actId="1076"/>
          <ac:spMkLst>
            <pc:docMk/>
            <pc:sldMk cId="3612488564" sldId="1138"/>
            <ac:spMk id="7" creationId="{1D7D08D6-C4BC-B822-F5B2-7F65E0ADDA7E}"/>
          </ac:spMkLst>
        </pc:spChg>
        <pc:spChg chg="del">
          <ac:chgData name="Kristin Creton" userId="15ac1fa2-afcb-4939-9b9f-cb5d468dcbb5" providerId="ADAL" clId="{B5F9530B-7677-44E9-9C74-2C3F0B7F2347}" dt="2026-05-09T21:44:00.127" v="43" actId="22"/>
          <ac:spMkLst>
            <pc:docMk/>
            <pc:sldMk cId="3612488564" sldId="1138"/>
            <ac:spMk id="11" creationId="{8FE41CFC-E0DF-F942-31F9-80DECC923F43}"/>
          </ac:spMkLst>
        </pc:spChg>
      </pc:sldChg>
      <pc:sldChg chg="modSp mod modNotesTx">
        <pc:chgData name="Kristin Creton" userId="15ac1fa2-afcb-4939-9b9f-cb5d468dcbb5" providerId="ADAL" clId="{B5F9530B-7677-44E9-9C74-2C3F0B7F2347}" dt="2026-05-09T21:48:08.967" v="78" actId="1076"/>
        <pc:sldMkLst>
          <pc:docMk/>
          <pc:sldMk cId="2322815415" sldId="1139"/>
        </pc:sldMkLst>
        <pc:spChg chg="mod">
          <ac:chgData name="Kristin Creton" userId="15ac1fa2-afcb-4939-9b9f-cb5d468dcbb5" providerId="ADAL" clId="{B5F9530B-7677-44E9-9C74-2C3F0B7F2347}" dt="2026-05-09T21:48:08.967" v="78" actId="1076"/>
          <ac:spMkLst>
            <pc:docMk/>
            <pc:sldMk cId="2322815415" sldId="1139"/>
            <ac:spMk id="11" creationId="{A4964DC8-9835-8B1D-CD76-DB42689CA344}"/>
          </ac:spMkLst>
        </pc:spChg>
      </pc:sldChg>
    </pc:docChg>
  </pc:docChgLst>
  <pc:docChgLst>
    <pc:chgData name="Markus Nilsson" userId="6536b273-54c6-4219-9c70-b95459c00cbe" providerId="ADAL" clId="{6CC5FEE4-090B-51E7-91C8-7BB28955A3D5}"/>
    <pc:docChg chg="undo redo custSel addSld delSld modSld sldOrd">
      <pc:chgData name="Markus Nilsson" userId="6536b273-54c6-4219-9c70-b95459c00cbe" providerId="ADAL" clId="{6CC5FEE4-090B-51E7-91C8-7BB28955A3D5}" dt="2026-05-02T08:22:50.085" v="963" actId="1076"/>
      <pc:docMkLst>
        <pc:docMk/>
      </pc:docMkLst>
      <pc:sldChg chg="addSp delSp modSp add mod setBg">
        <pc:chgData name="Markus Nilsson" userId="6536b273-54c6-4219-9c70-b95459c00cbe" providerId="ADAL" clId="{6CC5FEE4-090B-51E7-91C8-7BB28955A3D5}" dt="2026-05-02T08:19:12.274" v="844" actId="1076"/>
        <pc:sldMkLst>
          <pc:docMk/>
          <pc:sldMk cId="0" sldId="257"/>
        </pc:sldMkLst>
        <pc:spChg chg="add mod">
          <ac:chgData name="Markus Nilsson" userId="6536b273-54c6-4219-9c70-b95459c00cbe" providerId="ADAL" clId="{6CC5FEE4-090B-51E7-91C8-7BB28955A3D5}" dt="2026-05-02T07:50:59.397" v="226" actId="790"/>
          <ac:spMkLst>
            <pc:docMk/>
            <pc:sldMk cId="0" sldId="257"/>
            <ac:spMk id="4" creationId="{A3AEE36B-C6D8-9FBC-19FC-EA491E3A7EA4}"/>
          </ac:spMkLst>
        </pc:spChg>
        <pc:spChg chg="add mod">
          <ac:chgData name="Markus Nilsson" userId="6536b273-54c6-4219-9c70-b95459c00cbe" providerId="ADAL" clId="{6CC5FEE4-090B-51E7-91C8-7BB28955A3D5}" dt="2026-05-02T08:19:12.274" v="844" actId="1076"/>
          <ac:spMkLst>
            <pc:docMk/>
            <pc:sldMk cId="0" sldId="257"/>
            <ac:spMk id="13" creationId="{38152E99-2B38-3C5A-6C50-DA9F88BCAB41}"/>
          </ac:spMkLst>
        </pc:spChg>
        <pc:spChg chg="mod">
          <ac:chgData name="Markus Nilsson" userId="6536b273-54c6-4219-9c70-b95459c00cbe" providerId="ADAL" clId="{6CC5FEE4-090B-51E7-91C8-7BB28955A3D5}" dt="2026-05-02T08:19:01.072" v="843" actId="1035"/>
          <ac:spMkLst>
            <pc:docMk/>
            <pc:sldMk cId="0" sldId="257"/>
            <ac:spMk id="29" creationId="{00000000-0000-0000-0000-000000000000}"/>
          </ac:spMkLst>
        </pc:spChg>
        <pc:spChg chg="mod">
          <ac:chgData name="Markus Nilsson" userId="6536b273-54c6-4219-9c70-b95459c00cbe" providerId="ADAL" clId="{6CC5FEE4-090B-51E7-91C8-7BB28955A3D5}" dt="2026-05-01T15:25:31.080" v="97" actId="207"/>
          <ac:spMkLst>
            <pc:docMk/>
            <pc:sldMk cId="0" sldId="257"/>
            <ac:spMk id="30" creationId="{00000000-0000-0000-0000-000000000000}"/>
          </ac:spMkLst>
        </pc:spChg>
        <pc:spChg chg="mod">
          <ac:chgData name="Markus Nilsson" userId="6536b273-54c6-4219-9c70-b95459c00cbe" providerId="ADAL" clId="{6CC5FEE4-090B-51E7-91C8-7BB28955A3D5}" dt="2026-05-01T15:29:44.808" v="164" actId="207"/>
          <ac:spMkLst>
            <pc:docMk/>
            <pc:sldMk cId="0" sldId="257"/>
            <ac:spMk id="31" creationId="{00000000-0000-0000-0000-000000000000}"/>
          </ac:spMkLst>
        </pc:spChg>
        <pc:spChg chg="mod">
          <ac:chgData name="Markus Nilsson" userId="6536b273-54c6-4219-9c70-b95459c00cbe" providerId="ADAL" clId="{6CC5FEE4-090B-51E7-91C8-7BB28955A3D5}" dt="2026-05-01T15:31:31.836" v="169" actId="207"/>
          <ac:spMkLst>
            <pc:docMk/>
            <pc:sldMk cId="0" sldId="257"/>
            <ac:spMk id="32" creationId="{00000000-0000-0000-0000-000000000000}"/>
          </ac:spMkLst>
        </pc:spChg>
        <pc:spChg chg="mod">
          <ac:chgData name="Markus Nilsson" userId="6536b273-54c6-4219-9c70-b95459c00cbe" providerId="ADAL" clId="{6CC5FEE4-090B-51E7-91C8-7BB28955A3D5}" dt="2026-05-01T15:33:39.911" v="193" actId="207"/>
          <ac:spMkLst>
            <pc:docMk/>
            <pc:sldMk cId="0" sldId="257"/>
            <ac:spMk id="33" creationId="{00000000-0000-0000-0000-000000000000}"/>
          </ac:spMkLst>
        </pc:spChg>
        <pc:spChg chg="mod">
          <ac:chgData name="Markus Nilsson" userId="6536b273-54c6-4219-9c70-b95459c00cbe" providerId="ADAL" clId="{6CC5FEE4-090B-51E7-91C8-7BB28955A3D5}" dt="2026-05-01T15:27:10.773" v="138" actId="207"/>
          <ac:spMkLst>
            <pc:docMk/>
            <pc:sldMk cId="0" sldId="257"/>
            <ac:spMk id="34"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35" creationId="{00000000-0000-0000-0000-000000000000}"/>
          </ac:spMkLst>
        </pc:spChg>
        <pc:spChg chg="mod">
          <ac:chgData name="Markus Nilsson" userId="6536b273-54c6-4219-9c70-b95459c00cbe" providerId="ADAL" clId="{6CC5FEE4-090B-51E7-91C8-7BB28955A3D5}" dt="2026-05-01T15:27:28.468" v="144" actId="207"/>
          <ac:spMkLst>
            <pc:docMk/>
            <pc:sldMk cId="0" sldId="257"/>
            <ac:spMk id="36"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37" creationId="{00000000-0000-0000-0000-000000000000}"/>
          </ac:spMkLst>
        </pc:spChg>
        <pc:spChg chg="mod">
          <ac:chgData name="Markus Nilsson" userId="6536b273-54c6-4219-9c70-b95459c00cbe" providerId="ADAL" clId="{6CC5FEE4-090B-51E7-91C8-7BB28955A3D5}" dt="2026-05-01T15:27:31.130" v="145" actId="207"/>
          <ac:spMkLst>
            <pc:docMk/>
            <pc:sldMk cId="0" sldId="257"/>
            <ac:spMk id="38" creationId="{00000000-0000-0000-0000-000000000000}"/>
          </ac:spMkLst>
        </pc:spChg>
        <pc:spChg chg="mod">
          <ac:chgData name="Markus Nilsson" userId="6536b273-54c6-4219-9c70-b95459c00cbe" providerId="ADAL" clId="{6CC5FEE4-090B-51E7-91C8-7BB28955A3D5}" dt="2026-05-01T15:25:38.948" v="98" actId="207"/>
          <ac:spMkLst>
            <pc:docMk/>
            <pc:sldMk cId="0" sldId="257"/>
            <ac:spMk id="41" creationId="{00000000-0000-0000-0000-000000000000}"/>
          </ac:spMkLst>
        </pc:spChg>
        <pc:spChg chg="mod">
          <ac:chgData name="Markus Nilsson" userId="6536b273-54c6-4219-9c70-b95459c00cbe" providerId="ADAL" clId="{6CC5FEE4-090B-51E7-91C8-7BB28955A3D5}" dt="2026-05-01T15:29:33.564" v="163" actId="207"/>
          <ac:spMkLst>
            <pc:docMk/>
            <pc:sldMk cId="0" sldId="257"/>
            <ac:spMk id="42"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43" creationId="{00000000-0000-0000-0000-000000000000}"/>
          </ac:spMkLst>
        </pc:spChg>
        <pc:spChg chg="mod">
          <ac:chgData name="Markus Nilsson" userId="6536b273-54c6-4219-9c70-b95459c00cbe" providerId="ADAL" clId="{6CC5FEE4-090B-51E7-91C8-7BB28955A3D5}" dt="2026-05-01T15:27:13.674" v="139" actId="207"/>
          <ac:spMkLst>
            <pc:docMk/>
            <pc:sldMk cId="0" sldId="257"/>
            <ac:spMk id="45"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46" creationId="{00000000-0000-0000-0000-000000000000}"/>
          </ac:spMkLst>
        </pc:spChg>
        <pc:spChg chg="mod">
          <ac:chgData name="Markus Nilsson" userId="6536b273-54c6-4219-9c70-b95459c00cbe" providerId="ADAL" clId="{6CC5FEE4-090B-51E7-91C8-7BB28955A3D5}" dt="2026-05-01T15:27:21.986" v="142" actId="207"/>
          <ac:spMkLst>
            <pc:docMk/>
            <pc:sldMk cId="0" sldId="257"/>
            <ac:spMk id="47" creationId="{00000000-0000-0000-0000-000000000000}"/>
          </ac:spMkLst>
        </pc:spChg>
        <pc:spChg chg="mod">
          <ac:chgData name="Markus Nilsson" userId="6536b273-54c6-4219-9c70-b95459c00cbe" providerId="ADAL" clId="{6CC5FEE4-090B-51E7-91C8-7BB28955A3D5}" dt="2026-05-01T15:27:33.840" v="146" actId="207"/>
          <ac:spMkLst>
            <pc:docMk/>
            <pc:sldMk cId="0" sldId="257"/>
            <ac:spMk id="49"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50"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51" creationId="{00000000-0000-0000-0000-000000000000}"/>
          </ac:spMkLst>
        </pc:spChg>
        <pc:spChg chg="mod">
          <ac:chgData name="Markus Nilsson" userId="6536b273-54c6-4219-9c70-b95459c00cbe" providerId="ADAL" clId="{6CC5FEE4-090B-51E7-91C8-7BB28955A3D5}" dt="2026-05-01T15:25:49.882" v="99" actId="207"/>
          <ac:spMkLst>
            <pc:docMk/>
            <pc:sldMk cId="0" sldId="257"/>
            <ac:spMk id="52"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53" creationId="{00000000-0000-0000-0000-000000000000}"/>
          </ac:spMkLst>
        </pc:spChg>
        <pc:spChg chg="mod">
          <ac:chgData name="Markus Nilsson" userId="6536b273-54c6-4219-9c70-b95459c00cbe" providerId="ADAL" clId="{6CC5FEE4-090B-51E7-91C8-7BB28955A3D5}" dt="2026-05-01T15:31:38.304" v="171" actId="207"/>
          <ac:spMkLst>
            <pc:docMk/>
            <pc:sldMk cId="0" sldId="257"/>
            <ac:spMk id="54"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56" creationId="{00000000-0000-0000-0000-000000000000}"/>
          </ac:spMkLst>
        </pc:spChg>
        <pc:spChg chg="mod">
          <ac:chgData name="Markus Nilsson" userId="6536b273-54c6-4219-9c70-b95459c00cbe" providerId="ADAL" clId="{6CC5FEE4-090B-51E7-91C8-7BB28955A3D5}" dt="2026-05-02T08:19:01.072" v="843" actId="1035"/>
          <ac:spMkLst>
            <pc:docMk/>
            <pc:sldMk cId="0" sldId="257"/>
            <ac:spMk id="57" creationId="{00000000-0000-0000-0000-000000000000}"/>
          </ac:spMkLst>
        </pc:spChg>
        <pc:spChg chg="mod">
          <ac:chgData name="Markus Nilsson" userId="6536b273-54c6-4219-9c70-b95459c00cbe" providerId="ADAL" clId="{6CC5FEE4-090B-51E7-91C8-7BB28955A3D5}" dt="2026-05-01T15:27:25.585" v="143" actId="207"/>
          <ac:spMkLst>
            <pc:docMk/>
            <pc:sldMk cId="0" sldId="257"/>
            <ac:spMk id="58" creationId="{00000000-0000-0000-0000-000000000000}"/>
          </ac:spMkLst>
        </pc:spChg>
        <pc:spChg chg="mod">
          <ac:chgData name="Markus Nilsson" userId="6536b273-54c6-4219-9c70-b95459c00cbe" providerId="ADAL" clId="{6CC5FEE4-090B-51E7-91C8-7BB28955A3D5}" dt="2026-05-01T15:27:19.015" v="141" actId="207"/>
          <ac:spMkLst>
            <pc:docMk/>
            <pc:sldMk cId="0" sldId="257"/>
            <ac:spMk id="60" creationId="{00000000-0000-0000-0000-000000000000}"/>
          </ac:spMkLst>
        </pc:spChg>
        <pc:picChg chg="add mod">
          <ac:chgData name="Markus Nilsson" userId="6536b273-54c6-4219-9c70-b95459c00cbe" providerId="ADAL" clId="{6CC5FEE4-090B-51E7-91C8-7BB28955A3D5}" dt="2026-05-02T08:18:48.245" v="816" actId="1076"/>
          <ac:picMkLst>
            <pc:docMk/>
            <pc:sldMk cId="0" sldId="257"/>
            <ac:picMk id="12" creationId="{A5E7ABFB-347A-8A3C-5179-20F484082A0D}"/>
          </ac:picMkLst>
        </pc:picChg>
      </pc:sldChg>
      <pc:sldChg chg="addSp delSp modSp add mod setBg">
        <pc:chgData name="Markus Nilsson" userId="6536b273-54c6-4219-9c70-b95459c00cbe" providerId="ADAL" clId="{6CC5FEE4-090B-51E7-91C8-7BB28955A3D5}" dt="2026-05-02T08:06:09.616" v="482" actId="20577"/>
        <pc:sldMkLst>
          <pc:docMk/>
          <pc:sldMk cId="0" sldId="258"/>
        </pc:sldMkLst>
        <pc:spChg chg="add mod">
          <ac:chgData name="Markus Nilsson" userId="6536b273-54c6-4219-9c70-b95459c00cbe" providerId="ADAL" clId="{6CC5FEE4-090B-51E7-91C8-7BB28955A3D5}" dt="2026-05-01T15:18:02.084" v="13" actId="20577"/>
          <ac:spMkLst>
            <pc:docMk/>
            <pc:sldMk cId="0" sldId="258"/>
            <ac:spMk id="4" creationId="{0221C116-EEC6-75D3-F9DC-2147B78C1C58}"/>
          </ac:spMkLst>
        </pc:spChg>
        <pc:spChg chg="mod">
          <ac:chgData name="Markus Nilsson" userId="6536b273-54c6-4219-9c70-b95459c00cbe" providerId="ADAL" clId="{6CC5FEE4-090B-51E7-91C8-7BB28955A3D5}" dt="2026-05-02T07:53:58.681" v="337" actId="1076"/>
          <ac:spMkLst>
            <pc:docMk/>
            <pc:sldMk cId="0" sldId="258"/>
            <ac:spMk id="67" creationId="{00000000-0000-0000-0000-000000000000}"/>
          </ac:spMkLst>
        </pc:spChg>
        <pc:spChg chg="mod">
          <ac:chgData name="Markus Nilsson" userId="6536b273-54c6-4219-9c70-b95459c00cbe" providerId="ADAL" clId="{6CC5FEE4-090B-51E7-91C8-7BB28955A3D5}" dt="2026-05-01T15:23:57.166" v="94" actId="207"/>
          <ac:spMkLst>
            <pc:docMk/>
            <pc:sldMk cId="0" sldId="258"/>
            <ac:spMk id="70" creationId="{00000000-0000-0000-0000-000000000000}"/>
          </ac:spMkLst>
        </pc:spChg>
        <pc:spChg chg="mod">
          <ac:chgData name="Markus Nilsson" userId="6536b273-54c6-4219-9c70-b95459c00cbe" providerId="ADAL" clId="{6CC5FEE4-090B-51E7-91C8-7BB28955A3D5}" dt="2026-05-02T07:50:48.230" v="225" actId="790"/>
          <ac:spMkLst>
            <pc:docMk/>
            <pc:sldMk cId="0" sldId="258"/>
            <ac:spMk id="71" creationId="{00000000-0000-0000-0000-000000000000}"/>
          </ac:spMkLst>
        </pc:spChg>
        <pc:spChg chg="mod">
          <ac:chgData name="Markus Nilsson" userId="6536b273-54c6-4219-9c70-b95459c00cbe" providerId="ADAL" clId="{6CC5FEE4-090B-51E7-91C8-7BB28955A3D5}" dt="2026-05-02T08:06:04.719" v="478" actId="20577"/>
          <ac:spMkLst>
            <pc:docMk/>
            <pc:sldMk cId="0" sldId="258"/>
            <ac:spMk id="72" creationId="{00000000-0000-0000-0000-000000000000}"/>
          </ac:spMkLst>
        </pc:spChg>
        <pc:spChg chg="mod">
          <ac:chgData name="Markus Nilsson" userId="6536b273-54c6-4219-9c70-b95459c00cbe" providerId="ADAL" clId="{6CC5FEE4-090B-51E7-91C8-7BB28955A3D5}" dt="2026-05-02T07:50:48.230" v="225" actId="790"/>
          <ac:spMkLst>
            <pc:docMk/>
            <pc:sldMk cId="0" sldId="258"/>
            <ac:spMk id="73" creationId="{00000000-0000-0000-0000-000000000000}"/>
          </ac:spMkLst>
        </pc:spChg>
        <pc:spChg chg="mod">
          <ac:chgData name="Markus Nilsson" userId="6536b273-54c6-4219-9c70-b95459c00cbe" providerId="ADAL" clId="{6CC5FEE4-090B-51E7-91C8-7BB28955A3D5}" dt="2026-05-02T07:50:48.230" v="225" actId="790"/>
          <ac:spMkLst>
            <pc:docMk/>
            <pc:sldMk cId="0" sldId="258"/>
            <ac:spMk id="74" creationId="{00000000-0000-0000-0000-000000000000}"/>
          </ac:spMkLst>
        </pc:spChg>
        <pc:spChg chg="mod">
          <ac:chgData name="Markus Nilsson" userId="6536b273-54c6-4219-9c70-b95459c00cbe" providerId="ADAL" clId="{6CC5FEE4-090B-51E7-91C8-7BB28955A3D5}" dt="2026-05-01T15:23:29.811" v="91" actId="207"/>
          <ac:spMkLst>
            <pc:docMk/>
            <pc:sldMk cId="0" sldId="258"/>
            <ac:spMk id="75" creationId="{00000000-0000-0000-0000-000000000000}"/>
          </ac:spMkLst>
        </pc:spChg>
        <pc:spChg chg="mod">
          <ac:chgData name="Markus Nilsson" userId="6536b273-54c6-4219-9c70-b95459c00cbe" providerId="ADAL" clId="{6CC5FEE4-090B-51E7-91C8-7BB28955A3D5}" dt="2026-05-01T15:29:52.151" v="166" actId="207"/>
          <ac:spMkLst>
            <pc:docMk/>
            <pc:sldMk cId="0" sldId="258"/>
            <ac:spMk id="76" creationId="{00000000-0000-0000-0000-000000000000}"/>
          </ac:spMkLst>
        </pc:spChg>
        <pc:spChg chg="mod">
          <ac:chgData name="Markus Nilsson" userId="6536b273-54c6-4219-9c70-b95459c00cbe" providerId="ADAL" clId="{6CC5FEE4-090B-51E7-91C8-7BB28955A3D5}" dt="2026-05-02T08:06:07.385" v="480" actId="20577"/>
          <ac:spMkLst>
            <pc:docMk/>
            <pc:sldMk cId="0" sldId="258"/>
            <ac:spMk id="77" creationId="{00000000-0000-0000-0000-000000000000}"/>
          </ac:spMkLst>
        </pc:spChg>
        <pc:spChg chg="mod">
          <ac:chgData name="Markus Nilsson" userId="6536b273-54c6-4219-9c70-b95459c00cbe" providerId="ADAL" clId="{6CC5FEE4-090B-51E7-91C8-7BB28955A3D5}" dt="2026-05-02T07:50:48.230" v="225" actId="790"/>
          <ac:spMkLst>
            <pc:docMk/>
            <pc:sldMk cId="0" sldId="258"/>
            <ac:spMk id="79" creationId="{00000000-0000-0000-0000-000000000000}"/>
          </ac:spMkLst>
        </pc:spChg>
        <pc:spChg chg="mod">
          <ac:chgData name="Markus Nilsson" userId="6536b273-54c6-4219-9c70-b95459c00cbe" providerId="ADAL" clId="{6CC5FEE4-090B-51E7-91C8-7BB28955A3D5}" dt="2026-05-02T07:50:48.230" v="225" actId="790"/>
          <ac:spMkLst>
            <pc:docMk/>
            <pc:sldMk cId="0" sldId="258"/>
            <ac:spMk id="80" creationId="{00000000-0000-0000-0000-000000000000}"/>
          </ac:spMkLst>
        </pc:spChg>
        <pc:spChg chg="mod">
          <ac:chgData name="Markus Nilsson" userId="6536b273-54c6-4219-9c70-b95459c00cbe" providerId="ADAL" clId="{6CC5FEE4-090B-51E7-91C8-7BB28955A3D5}" dt="2026-05-01T15:29:55.032" v="167" actId="207"/>
          <ac:spMkLst>
            <pc:docMk/>
            <pc:sldMk cId="0" sldId="258"/>
            <ac:spMk id="81" creationId="{00000000-0000-0000-0000-000000000000}"/>
          </ac:spMkLst>
        </pc:spChg>
        <pc:spChg chg="mod">
          <ac:chgData name="Markus Nilsson" userId="6536b273-54c6-4219-9c70-b95459c00cbe" providerId="ADAL" clId="{6CC5FEE4-090B-51E7-91C8-7BB28955A3D5}" dt="2026-05-02T08:06:01.885" v="476" actId="20577"/>
          <ac:spMkLst>
            <pc:docMk/>
            <pc:sldMk cId="0" sldId="258"/>
            <ac:spMk id="82" creationId="{00000000-0000-0000-0000-000000000000}"/>
          </ac:spMkLst>
        </pc:spChg>
        <pc:spChg chg="mod">
          <ac:chgData name="Markus Nilsson" userId="6536b273-54c6-4219-9c70-b95459c00cbe" providerId="ADAL" clId="{6CC5FEE4-090B-51E7-91C8-7BB28955A3D5}" dt="2026-05-02T07:50:48.230" v="225" actId="790"/>
          <ac:spMkLst>
            <pc:docMk/>
            <pc:sldMk cId="0" sldId="258"/>
            <ac:spMk id="83" creationId="{00000000-0000-0000-0000-000000000000}"/>
          </ac:spMkLst>
        </pc:spChg>
        <pc:spChg chg="mod">
          <ac:chgData name="Markus Nilsson" userId="6536b273-54c6-4219-9c70-b95459c00cbe" providerId="ADAL" clId="{6CC5FEE4-090B-51E7-91C8-7BB28955A3D5}" dt="2026-05-02T07:50:48.230" v="225" actId="790"/>
          <ac:spMkLst>
            <pc:docMk/>
            <pc:sldMk cId="0" sldId="258"/>
            <ac:spMk id="85" creationId="{00000000-0000-0000-0000-000000000000}"/>
          </ac:spMkLst>
        </pc:spChg>
        <pc:spChg chg="mod">
          <ac:chgData name="Markus Nilsson" userId="6536b273-54c6-4219-9c70-b95459c00cbe" providerId="ADAL" clId="{6CC5FEE4-090B-51E7-91C8-7BB28955A3D5}" dt="2026-05-01T15:29:57.282" v="168" actId="207"/>
          <ac:spMkLst>
            <pc:docMk/>
            <pc:sldMk cId="0" sldId="258"/>
            <ac:spMk id="86" creationId="{00000000-0000-0000-0000-000000000000}"/>
          </ac:spMkLst>
        </pc:spChg>
        <pc:spChg chg="mod">
          <ac:chgData name="Markus Nilsson" userId="6536b273-54c6-4219-9c70-b95459c00cbe" providerId="ADAL" clId="{6CC5FEE4-090B-51E7-91C8-7BB28955A3D5}" dt="2026-05-02T08:06:09.616" v="482" actId="20577"/>
          <ac:spMkLst>
            <pc:docMk/>
            <pc:sldMk cId="0" sldId="258"/>
            <ac:spMk id="87" creationId="{00000000-0000-0000-0000-000000000000}"/>
          </ac:spMkLst>
        </pc:spChg>
        <pc:spChg chg="mod">
          <ac:chgData name="Markus Nilsson" userId="6536b273-54c6-4219-9c70-b95459c00cbe" providerId="ADAL" clId="{6CC5FEE4-090B-51E7-91C8-7BB28955A3D5}" dt="2026-05-02T07:50:48.230" v="225" actId="790"/>
          <ac:spMkLst>
            <pc:docMk/>
            <pc:sldMk cId="0" sldId="258"/>
            <ac:spMk id="88" creationId="{00000000-0000-0000-0000-000000000000}"/>
          </ac:spMkLst>
        </pc:spChg>
        <pc:picChg chg="add mod">
          <ac:chgData name="Markus Nilsson" userId="6536b273-54c6-4219-9c70-b95459c00cbe" providerId="ADAL" clId="{6CC5FEE4-090B-51E7-91C8-7BB28955A3D5}" dt="2026-05-01T15:21:20.521" v="85" actId="1076"/>
          <ac:picMkLst>
            <pc:docMk/>
            <pc:sldMk cId="0" sldId="258"/>
            <ac:picMk id="6" creationId="{32E531D2-B7AC-4F81-36B9-EC3E72B62CCF}"/>
          </ac:picMkLst>
        </pc:picChg>
      </pc:sldChg>
      <pc:sldChg chg="addSp modSp add mod setBg">
        <pc:chgData name="Markus Nilsson" userId="6536b273-54c6-4219-9c70-b95459c00cbe" providerId="ADAL" clId="{6CC5FEE4-090B-51E7-91C8-7BB28955A3D5}" dt="2026-05-02T07:53:50.447" v="336" actId="1076"/>
        <pc:sldMkLst>
          <pc:docMk/>
          <pc:sldMk cId="0" sldId="259"/>
        </pc:sldMkLst>
        <pc:spChg chg="add mod">
          <ac:chgData name="Markus Nilsson" userId="6536b273-54c6-4219-9c70-b95459c00cbe" providerId="ADAL" clId="{6CC5FEE4-090B-51E7-91C8-7BB28955A3D5}" dt="2026-05-02T07:50:36.533" v="224" actId="790"/>
          <ac:spMkLst>
            <pc:docMk/>
            <pc:sldMk cId="0" sldId="259"/>
            <ac:spMk id="2" creationId="{D4C1A213-10BD-55B3-AB7D-F23D01C32A49}"/>
          </ac:spMkLst>
        </pc:spChg>
        <pc:spChg chg="mod">
          <ac:chgData name="Markus Nilsson" userId="6536b273-54c6-4219-9c70-b95459c00cbe" providerId="ADAL" clId="{6CC5FEE4-090B-51E7-91C8-7BB28955A3D5}" dt="2026-05-02T07:53:50.447" v="336" actId="1076"/>
          <ac:spMkLst>
            <pc:docMk/>
            <pc:sldMk cId="0" sldId="259"/>
            <ac:spMk id="94" creationId="{00000000-0000-0000-0000-000000000000}"/>
          </ac:spMkLst>
        </pc:spChg>
        <pc:spChg chg="mod">
          <ac:chgData name="Markus Nilsson" userId="6536b273-54c6-4219-9c70-b95459c00cbe" providerId="ADAL" clId="{6CC5FEE4-090B-51E7-91C8-7BB28955A3D5}" dt="2026-05-02T07:50:36.533" v="224" actId="790"/>
          <ac:spMkLst>
            <pc:docMk/>
            <pc:sldMk cId="0" sldId="259"/>
            <ac:spMk id="95" creationId="{00000000-0000-0000-0000-000000000000}"/>
          </ac:spMkLst>
        </pc:spChg>
        <pc:spChg chg="mod">
          <ac:chgData name="Markus Nilsson" userId="6536b273-54c6-4219-9c70-b95459c00cbe" providerId="ADAL" clId="{6CC5FEE4-090B-51E7-91C8-7BB28955A3D5}" dt="2026-05-02T07:51:16.849" v="246" actId="1036"/>
          <ac:spMkLst>
            <pc:docMk/>
            <pc:sldMk cId="0" sldId="259"/>
            <ac:spMk id="96" creationId="{00000000-0000-0000-0000-000000000000}"/>
          </ac:spMkLst>
        </pc:spChg>
        <pc:spChg chg="mod">
          <ac:chgData name="Markus Nilsson" userId="6536b273-54c6-4219-9c70-b95459c00cbe" providerId="ADAL" clId="{6CC5FEE4-090B-51E7-91C8-7BB28955A3D5}" dt="2026-05-02T07:51:16.849" v="246" actId="1036"/>
          <ac:spMkLst>
            <pc:docMk/>
            <pc:sldMk cId="0" sldId="259"/>
            <ac:spMk id="97" creationId="{00000000-0000-0000-0000-000000000000}"/>
          </ac:spMkLst>
        </pc:spChg>
        <pc:spChg chg="mod">
          <ac:chgData name="Markus Nilsson" userId="6536b273-54c6-4219-9c70-b95459c00cbe" providerId="ADAL" clId="{6CC5FEE4-090B-51E7-91C8-7BB28955A3D5}" dt="2026-05-02T07:51:51.873" v="317" actId="1036"/>
          <ac:spMkLst>
            <pc:docMk/>
            <pc:sldMk cId="0" sldId="259"/>
            <ac:spMk id="98" creationId="{00000000-0000-0000-0000-000000000000}"/>
          </ac:spMkLst>
        </pc:spChg>
        <pc:spChg chg="mod">
          <ac:chgData name="Markus Nilsson" userId="6536b273-54c6-4219-9c70-b95459c00cbe" providerId="ADAL" clId="{6CC5FEE4-090B-51E7-91C8-7BB28955A3D5}" dt="2026-05-02T07:51:16.849" v="246" actId="1036"/>
          <ac:spMkLst>
            <pc:docMk/>
            <pc:sldMk cId="0" sldId="259"/>
            <ac:spMk id="99" creationId="{00000000-0000-0000-0000-000000000000}"/>
          </ac:spMkLst>
        </pc:spChg>
        <pc:spChg chg="mod">
          <ac:chgData name="Markus Nilsson" userId="6536b273-54c6-4219-9c70-b95459c00cbe" providerId="ADAL" clId="{6CC5FEE4-090B-51E7-91C8-7BB28955A3D5}" dt="2026-05-02T07:51:51.873" v="317" actId="1036"/>
          <ac:spMkLst>
            <pc:docMk/>
            <pc:sldMk cId="0" sldId="259"/>
            <ac:spMk id="100" creationId="{00000000-0000-0000-0000-000000000000}"/>
          </ac:spMkLst>
        </pc:spChg>
        <pc:spChg chg="mod">
          <ac:chgData name="Markus Nilsson" userId="6536b273-54c6-4219-9c70-b95459c00cbe" providerId="ADAL" clId="{6CC5FEE4-090B-51E7-91C8-7BB28955A3D5}" dt="2026-05-02T07:51:16.849" v="246" actId="1036"/>
          <ac:spMkLst>
            <pc:docMk/>
            <pc:sldMk cId="0" sldId="259"/>
            <ac:spMk id="101" creationId="{00000000-0000-0000-0000-000000000000}"/>
          </ac:spMkLst>
        </pc:spChg>
        <pc:spChg chg="mod">
          <ac:chgData name="Markus Nilsson" userId="6536b273-54c6-4219-9c70-b95459c00cbe" providerId="ADAL" clId="{6CC5FEE4-090B-51E7-91C8-7BB28955A3D5}" dt="2026-05-02T07:51:51.873" v="317" actId="1036"/>
          <ac:spMkLst>
            <pc:docMk/>
            <pc:sldMk cId="0" sldId="259"/>
            <ac:spMk id="102" creationId="{00000000-0000-0000-0000-000000000000}"/>
          </ac:spMkLst>
        </pc:spChg>
        <pc:spChg chg="mod">
          <ac:chgData name="Markus Nilsson" userId="6536b273-54c6-4219-9c70-b95459c00cbe" providerId="ADAL" clId="{6CC5FEE4-090B-51E7-91C8-7BB28955A3D5}" dt="2026-05-02T07:51:16.849" v="246" actId="1036"/>
          <ac:spMkLst>
            <pc:docMk/>
            <pc:sldMk cId="0" sldId="259"/>
            <ac:spMk id="103" creationId="{00000000-0000-0000-0000-000000000000}"/>
          </ac:spMkLst>
        </pc:spChg>
        <pc:spChg chg="mod">
          <ac:chgData name="Markus Nilsson" userId="6536b273-54c6-4219-9c70-b95459c00cbe" providerId="ADAL" clId="{6CC5FEE4-090B-51E7-91C8-7BB28955A3D5}" dt="2026-05-02T07:51:16.849" v="246" actId="1036"/>
          <ac:spMkLst>
            <pc:docMk/>
            <pc:sldMk cId="0" sldId="259"/>
            <ac:spMk id="104" creationId="{00000000-0000-0000-0000-000000000000}"/>
          </ac:spMkLst>
        </pc:spChg>
        <pc:spChg chg="mod">
          <ac:chgData name="Markus Nilsson" userId="6536b273-54c6-4219-9c70-b95459c00cbe" providerId="ADAL" clId="{6CC5FEE4-090B-51E7-91C8-7BB28955A3D5}" dt="2026-05-02T07:51:42.072" v="291" actId="20577"/>
          <ac:spMkLst>
            <pc:docMk/>
            <pc:sldMk cId="0" sldId="259"/>
            <ac:spMk id="105" creationId="{00000000-0000-0000-0000-000000000000}"/>
          </ac:spMkLst>
        </pc:spChg>
        <pc:spChg chg="mod">
          <ac:chgData name="Markus Nilsson" userId="6536b273-54c6-4219-9c70-b95459c00cbe" providerId="ADAL" clId="{6CC5FEE4-090B-51E7-91C8-7BB28955A3D5}" dt="2026-05-02T07:51:16.849" v="246" actId="1036"/>
          <ac:spMkLst>
            <pc:docMk/>
            <pc:sldMk cId="0" sldId="259"/>
            <ac:spMk id="106" creationId="{00000000-0000-0000-0000-000000000000}"/>
          </ac:spMkLst>
        </pc:spChg>
        <pc:spChg chg="mod">
          <ac:chgData name="Markus Nilsson" userId="6536b273-54c6-4219-9c70-b95459c00cbe" providerId="ADAL" clId="{6CC5FEE4-090B-51E7-91C8-7BB28955A3D5}" dt="2026-05-02T07:51:25.656" v="279" actId="1036"/>
          <ac:spMkLst>
            <pc:docMk/>
            <pc:sldMk cId="0" sldId="259"/>
            <ac:spMk id="107" creationId="{00000000-0000-0000-0000-000000000000}"/>
          </ac:spMkLst>
        </pc:spChg>
        <pc:spChg chg="mod">
          <ac:chgData name="Markus Nilsson" userId="6536b273-54c6-4219-9c70-b95459c00cbe" providerId="ADAL" clId="{6CC5FEE4-090B-51E7-91C8-7BB28955A3D5}" dt="2026-05-02T07:51:16.849" v="246" actId="1036"/>
          <ac:spMkLst>
            <pc:docMk/>
            <pc:sldMk cId="0" sldId="259"/>
            <ac:spMk id="108" creationId="{00000000-0000-0000-0000-000000000000}"/>
          </ac:spMkLst>
        </pc:spChg>
        <pc:spChg chg="mod">
          <ac:chgData name="Markus Nilsson" userId="6536b273-54c6-4219-9c70-b95459c00cbe" providerId="ADAL" clId="{6CC5FEE4-090B-51E7-91C8-7BB28955A3D5}" dt="2026-05-02T07:51:25.656" v="279" actId="1036"/>
          <ac:spMkLst>
            <pc:docMk/>
            <pc:sldMk cId="0" sldId="259"/>
            <ac:spMk id="109" creationId="{00000000-0000-0000-0000-000000000000}"/>
          </ac:spMkLst>
        </pc:spChg>
        <pc:picChg chg="add mod">
          <ac:chgData name="Markus Nilsson" userId="6536b273-54c6-4219-9c70-b95459c00cbe" providerId="ADAL" clId="{6CC5FEE4-090B-51E7-91C8-7BB28955A3D5}" dt="2026-05-02T07:49:20.187" v="208" actId="1076"/>
          <ac:picMkLst>
            <pc:docMk/>
            <pc:sldMk cId="0" sldId="259"/>
            <ac:picMk id="3" creationId="{48C8AC79-265B-AE9D-6A29-560386633F99}"/>
          </ac:picMkLst>
        </pc:picChg>
      </pc:sldChg>
      <pc:sldChg chg="addSp delSp modSp add mod setBg">
        <pc:chgData name="Markus Nilsson" userId="6536b273-54c6-4219-9c70-b95459c00cbe" providerId="ADAL" clId="{6CC5FEE4-090B-51E7-91C8-7BB28955A3D5}" dt="2026-05-02T08:02:33.849" v="453" actId="1076"/>
        <pc:sldMkLst>
          <pc:docMk/>
          <pc:sldMk cId="0" sldId="260"/>
        </pc:sldMkLst>
        <pc:spChg chg="add mod">
          <ac:chgData name="Markus Nilsson" userId="6536b273-54c6-4219-9c70-b95459c00cbe" providerId="ADAL" clId="{6CC5FEE4-090B-51E7-91C8-7BB28955A3D5}" dt="2026-05-02T07:54:13.517" v="338" actId="790"/>
          <ac:spMkLst>
            <pc:docMk/>
            <pc:sldMk cId="0" sldId="260"/>
            <ac:spMk id="2" creationId="{BD01E4C9-B726-5D9D-8D98-991A6AB8459B}"/>
          </ac:spMkLst>
        </pc:spChg>
        <pc:spChg chg="mod">
          <ac:chgData name="Markus Nilsson" userId="6536b273-54c6-4219-9c70-b95459c00cbe" providerId="ADAL" clId="{6CC5FEE4-090B-51E7-91C8-7BB28955A3D5}" dt="2026-05-02T08:01:21.689" v="441" actId="1076"/>
          <ac:spMkLst>
            <pc:docMk/>
            <pc:sldMk cId="0" sldId="260"/>
            <ac:spMk id="117"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18"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19"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20"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21"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22"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23"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24"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25" creationId="{00000000-0000-0000-0000-000000000000}"/>
          </ac:spMkLst>
        </pc:spChg>
        <pc:spChg chg="mod">
          <ac:chgData name="Markus Nilsson" userId="6536b273-54c6-4219-9c70-b95459c00cbe" providerId="ADAL" clId="{6CC5FEE4-090B-51E7-91C8-7BB28955A3D5}" dt="2026-05-02T08:01:21.689" v="441" actId="1076"/>
          <ac:spMkLst>
            <pc:docMk/>
            <pc:sldMk cId="0" sldId="260"/>
            <ac:spMk id="126" creationId="{00000000-0000-0000-0000-000000000000}"/>
          </ac:spMkLst>
        </pc:spChg>
        <pc:spChg chg="mod">
          <ac:chgData name="Markus Nilsson" userId="6536b273-54c6-4219-9c70-b95459c00cbe" providerId="ADAL" clId="{6CC5FEE4-090B-51E7-91C8-7BB28955A3D5}" dt="2026-05-02T08:01:43.810" v="443" actId="1076"/>
          <ac:spMkLst>
            <pc:docMk/>
            <pc:sldMk cId="0" sldId="260"/>
            <ac:spMk id="127" creationId="{00000000-0000-0000-0000-000000000000}"/>
          </ac:spMkLst>
        </pc:spChg>
        <pc:spChg chg="mod">
          <ac:chgData name="Markus Nilsson" userId="6536b273-54c6-4219-9c70-b95459c00cbe" providerId="ADAL" clId="{6CC5FEE4-090B-51E7-91C8-7BB28955A3D5}" dt="2026-05-02T08:01:32.969" v="442" actId="1076"/>
          <ac:spMkLst>
            <pc:docMk/>
            <pc:sldMk cId="0" sldId="260"/>
            <ac:spMk id="128" creationId="{00000000-0000-0000-0000-000000000000}"/>
          </ac:spMkLst>
        </pc:spChg>
        <pc:spChg chg="mod">
          <ac:chgData name="Markus Nilsson" userId="6536b273-54c6-4219-9c70-b95459c00cbe" providerId="ADAL" clId="{6CC5FEE4-090B-51E7-91C8-7BB28955A3D5}" dt="2026-05-02T08:01:32.969" v="442" actId="1076"/>
          <ac:spMkLst>
            <pc:docMk/>
            <pc:sldMk cId="0" sldId="260"/>
            <ac:spMk id="129" creationId="{00000000-0000-0000-0000-000000000000}"/>
          </ac:spMkLst>
        </pc:spChg>
        <pc:spChg chg="mod">
          <ac:chgData name="Markus Nilsson" userId="6536b273-54c6-4219-9c70-b95459c00cbe" providerId="ADAL" clId="{6CC5FEE4-090B-51E7-91C8-7BB28955A3D5}" dt="2026-05-02T08:01:32.969" v="442" actId="1076"/>
          <ac:spMkLst>
            <pc:docMk/>
            <pc:sldMk cId="0" sldId="260"/>
            <ac:spMk id="130" creationId="{00000000-0000-0000-0000-000000000000}"/>
          </ac:spMkLst>
        </pc:spChg>
        <pc:spChg chg="mod">
          <ac:chgData name="Markus Nilsson" userId="6536b273-54c6-4219-9c70-b95459c00cbe" providerId="ADAL" clId="{6CC5FEE4-090B-51E7-91C8-7BB28955A3D5}" dt="2026-05-02T08:01:32.969" v="442" actId="1076"/>
          <ac:spMkLst>
            <pc:docMk/>
            <pc:sldMk cId="0" sldId="260"/>
            <ac:spMk id="131" creationId="{00000000-0000-0000-0000-000000000000}"/>
          </ac:spMkLst>
        </pc:spChg>
        <pc:spChg chg="mod">
          <ac:chgData name="Markus Nilsson" userId="6536b273-54c6-4219-9c70-b95459c00cbe" providerId="ADAL" clId="{6CC5FEE4-090B-51E7-91C8-7BB28955A3D5}" dt="2026-05-02T08:01:32.969" v="442" actId="1076"/>
          <ac:spMkLst>
            <pc:docMk/>
            <pc:sldMk cId="0" sldId="260"/>
            <ac:spMk id="132" creationId="{00000000-0000-0000-0000-000000000000}"/>
          </ac:spMkLst>
        </pc:spChg>
        <pc:spChg chg="mod">
          <ac:chgData name="Markus Nilsson" userId="6536b273-54c6-4219-9c70-b95459c00cbe" providerId="ADAL" clId="{6CC5FEE4-090B-51E7-91C8-7BB28955A3D5}" dt="2026-05-02T08:01:32.969" v="442" actId="1076"/>
          <ac:spMkLst>
            <pc:docMk/>
            <pc:sldMk cId="0" sldId="260"/>
            <ac:spMk id="133" creationId="{00000000-0000-0000-0000-000000000000}"/>
          </ac:spMkLst>
        </pc:spChg>
        <pc:spChg chg="mod">
          <ac:chgData name="Markus Nilsson" userId="6536b273-54c6-4219-9c70-b95459c00cbe" providerId="ADAL" clId="{6CC5FEE4-090B-51E7-91C8-7BB28955A3D5}" dt="2026-05-02T08:01:32.969" v="442" actId="1076"/>
          <ac:spMkLst>
            <pc:docMk/>
            <pc:sldMk cId="0" sldId="260"/>
            <ac:spMk id="134" creationId="{00000000-0000-0000-0000-000000000000}"/>
          </ac:spMkLst>
        </pc:spChg>
        <pc:spChg chg="mod">
          <ac:chgData name="Markus Nilsson" userId="6536b273-54c6-4219-9c70-b95459c00cbe" providerId="ADAL" clId="{6CC5FEE4-090B-51E7-91C8-7BB28955A3D5}" dt="2026-05-02T08:01:32.969" v="442" actId="1076"/>
          <ac:spMkLst>
            <pc:docMk/>
            <pc:sldMk cId="0" sldId="260"/>
            <ac:spMk id="135" creationId="{00000000-0000-0000-0000-000000000000}"/>
          </ac:spMkLst>
        </pc:spChg>
        <pc:picChg chg="add mod">
          <ac:chgData name="Markus Nilsson" userId="6536b273-54c6-4219-9c70-b95459c00cbe" providerId="ADAL" clId="{6CC5FEE4-090B-51E7-91C8-7BB28955A3D5}" dt="2026-05-02T08:02:33.849" v="453" actId="1076"/>
          <ac:picMkLst>
            <pc:docMk/>
            <pc:sldMk cId="0" sldId="260"/>
            <ac:picMk id="26" creationId="{9DABBF95-2E00-D21E-1BDD-EC606B721BB4}"/>
          </ac:picMkLst>
        </pc:picChg>
      </pc:sldChg>
      <pc:sldChg chg="addSp delSp modSp add mod setBg">
        <pc:chgData name="Markus Nilsson" userId="6536b273-54c6-4219-9c70-b95459c00cbe" providerId="ADAL" clId="{6CC5FEE4-090B-51E7-91C8-7BB28955A3D5}" dt="2026-05-02T08:22:50.085" v="963" actId="1076"/>
        <pc:sldMkLst>
          <pc:docMk/>
          <pc:sldMk cId="0" sldId="261"/>
        </pc:sldMkLst>
        <pc:spChg chg="add mod">
          <ac:chgData name="Markus Nilsson" userId="6536b273-54c6-4219-9c70-b95459c00cbe" providerId="ADAL" clId="{6CC5FEE4-090B-51E7-91C8-7BB28955A3D5}" dt="2026-05-02T08:21:55.256" v="922" actId="20577"/>
          <ac:spMkLst>
            <pc:docMk/>
            <pc:sldMk cId="0" sldId="261"/>
            <ac:spMk id="2" creationId="{A84F35AA-0DC9-36F6-29FD-16C4F2F5B345}"/>
          </ac:spMkLst>
        </pc:spChg>
        <pc:spChg chg="add mod">
          <ac:chgData name="Markus Nilsson" userId="6536b273-54c6-4219-9c70-b95459c00cbe" providerId="ADAL" clId="{6CC5FEE4-090B-51E7-91C8-7BB28955A3D5}" dt="2026-05-02T08:22:39.171" v="962" actId="20577"/>
          <ac:spMkLst>
            <pc:docMk/>
            <pc:sldMk cId="0" sldId="261"/>
            <ac:spMk id="8" creationId="{0D665FE3-C484-2CDE-8468-66D0FB66D264}"/>
          </ac:spMkLst>
        </pc:spChg>
        <pc:spChg chg="mod">
          <ac:chgData name="Markus Nilsson" userId="6536b273-54c6-4219-9c70-b95459c00cbe" providerId="ADAL" clId="{6CC5FEE4-090B-51E7-91C8-7BB28955A3D5}" dt="2026-05-02T08:22:08.502" v="934" actId="1035"/>
          <ac:spMkLst>
            <pc:docMk/>
            <pc:sldMk cId="0" sldId="261"/>
            <ac:spMk id="144"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45"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46" creationId="{00000000-0000-0000-0000-000000000000}"/>
          </ac:spMkLst>
        </pc:spChg>
        <pc:spChg chg="mod">
          <ac:chgData name="Markus Nilsson" userId="6536b273-54c6-4219-9c70-b95459c00cbe" providerId="ADAL" clId="{6CC5FEE4-090B-51E7-91C8-7BB28955A3D5}" dt="2026-05-02T08:15:15.198" v="723" actId="1076"/>
          <ac:spMkLst>
            <pc:docMk/>
            <pc:sldMk cId="0" sldId="261"/>
            <ac:spMk id="147"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48" creationId="{00000000-0000-0000-0000-000000000000}"/>
          </ac:spMkLst>
        </pc:spChg>
        <pc:spChg chg="mod">
          <ac:chgData name="Markus Nilsson" userId="6536b273-54c6-4219-9c70-b95459c00cbe" providerId="ADAL" clId="{6CC5FEE4-090B-51E7-91C8-7BB28955A3D5}" dt="2026-05-02T08:08:37.326" v="549" actId="207"/>
          <ac:spMkLst>
            <pc:docMk/>
            <pc:sldMk cId="0" sldId="261"/>
            <ac:spMk id="149" creationId="{00000000-0000-0000-0000-000000000000}"/>
          </ac:spMkLst>
        </pc:spChg>
        <pc:spChg chg="mod">
          <ac:chgData name="Markus Nilsson" userId="6536b273-54c6-4219-9c70-b95459c00cbe" providerId="ADAL" clId="{6CC5FEE4-090B-51E7-91C8-7BB28955A3D5}" dt="2026-05-02T08:06:52.217" v="485" actId="207"/>
          <ac:spMkLst>
            <pc:docMk/>
            <pc:sldMk cId="0" sldId="261"/>
            <ac:spMk id="150" creationId="{00000000-0000-0000-0000-000000000000}"/>
          </ac:spMkLst>
        </pc:spChg>
        <pc:spChg chg="mod">
          <ac:chgData name="Markus Nilsson" userId="6536b273-54c6-4219-9c70-b95459c00cbe" providerId="ADAL" clId="{6CC5FEE4-090B-51E7-91C8-7BB28955A3D5}" dt="2026-05-02T08:15:15.198" v="723" actId="1076"/>
          <ac:spMkLst>
            <pc:docMk/>
            <pc:sldMk cId="0" sldId="261"/>
            <ac:spMk id="151"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52"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53" creationId="{00000000-0000-0000-0000-000000000000}"/>
          </ac:spMkLst>
        </pc:spChg>
        <pc:spChg chg="mod">
          <ac:chgData name="Markus Nilsson" userId="6536b273-54c6-4219-9c70-b95459c00cbe" providerId="ADAL" clId="{6CC5FEE4-090B-51E7-91C8-7BB28955A3D5}" dt="2026-05-02T08:22:50.085" v="963" actId="1076"/>
          <ac:spMkLst>
            <pc:docMk/>
            <pc:sldMk cId="0" sldId="261"/>
            <ac:spMk id="154"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55" creationId="{00000000-0000-0000-0000-000000000000}"/>
          </ac:spMkLst>
        </pc:spChg>
        <pc:spChg chg="mod">
          <ac:chgData name="Markus Nilsson" userId="6536b273-54c6-4219-9c70-b95459c00cbe" providerId="ADAL" clId="{6CC5FEE4-090B-51E7-91C8-7BB28955A3D5}" dt="2026-05-02T08:15:27.844" v="726" actId="1076"/>
          <ac:spMkLst>
            <pc:docMk/>
            <pc:sldMk cId="0" sldId="261"/>
            <ac:spMk id="157"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58"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60" creationId="{00000000-0000-0000-0000-000000000000}"/>
          </ac:spMkLst>
        </pc:spChg>
        <pc:spChg chg="mod">
          <ac:chgData name="Markus Nilsson" userId="6536b273-54c6-4219-9c70-b95459c00cbe" providerId="ADAL" clId="{6CC5FEE4-090B-51E7-91C8-7BB28955A3D5}" dt="2026-05-02T08:22:08.502" v="934" actId="1035"/>
          <ac:spMkLst>
            <pc:docMk/>
            <pc:sldMk cId="0" sldId="261"/>
            <ac:spMk id="161" creationId="{00000000-0000-0000-0000-000000000000}"/>
          </ac:spMkLst>
        </pc:spChg>
        <pc:picChg chg="add mod">
          <ac:chgData name="Markus Nilsson" userId="6536b273-54c6-4219-9c70-b95459c00cbe" providerId="ADAL" clId="{6CC5FEE4-090B-51E7-91C8-7BB28955A3D5}" dt="2026-05-02T08:09:39.590" v="560" actId="1076"/>
          <ac:picMkLst>
            <pc:docMk/>
            <pc:sldMk cId="0" sldId="261"/>
            <ac:picMk id="7" creationId="{34FB203C-4E9F-67DA-DB29-DE129F5D49D3}"/>
          </ac:picMkLst>
        </pc:picChg>
      </pc:sldChg>
      <pc:sldChg chg="delSp modSp new mod setBg">
        <pc:chgData name="Markus Nilsson" userId="6536b273-54c6-4219-9c70-b95459c00cbe" providerId="ADAL" clId="{6CC5FEE4-090B-51E7-91C8-7BB28955A3D5}" dt="2026-05-02T08:18:25.667" v="815" actId="20577"/>
        <pc:sldMkLst>
          <pc:docMk/>
          <pc:sldMk cId="417795618" sldId="1128"/>
        </pc:sldMkLst>
        <pc:spChg chg="mod">
          <ac:chgData name="Markus Nilsson" userId="6536b273-54c6-4219-9c70-b95459c00cbe" providerId="ADAL" clId="{6CC5FEE4-090B-51E7-91C8-7BB28955A3D5}" dt="2026-05-02T08:18:25.667" v="815" actId="20577"/>
          <ac:spMkLst>
            <pc:docMk/>
            <pc:sldMk cId="417795618" sldId="1128"/>
            <ac:spMk id="2" creationId="{F4652209-14B6-712E-4777-5A0520D7F510}"/>
          </ac:spMkLst>
        </pc:spChg>
        <pc:spChg chg="mod">
          <ac:chgData name="Markus Nilsson" userId="6536b273-54c6-4219-9c70-b95459c00cbe" providerId="ADAL" clId="{6CC5FEE4-090B-51E7-91C8-7BB28955A3D5}" dt="2026-05-02T08:18:15.547" v="784" actId="20577"/>
          <ac:spMkLst>
            <pc:docMk/>
            <pc:sldMk cId="417795618" sldId="1128"/>
            <ac:spMk id="3" creationId="{2EAEADD8-2499-FF28-AB75-00B4B273A1D4}"/>
          </ac:spMkLst>
        </pc:spChg>
      </pc:sldChg>
    </pc:docChg>
  </pc:docChgLst>
  <pc:docChgLst>
    <pc:chgData name="Kajsa-Mia Holgers" userId="S::kajsa-mia.holgers@munskankarna.se::aff73960-9f02-40fa-a8a3-afcc877ee6c2" providerId="AD" clId="Web-{D4F3041A-44B5-8318-21CF-C10A77ED2A70}"/>
    <pc:docChg chg="addSld delSld modSld">
      <pc:chgData name="Kajsa-Mia Holgers" userId="S::kajsa-mia.holgers@munskankarna.se::aff73960-9f02-40fa-a8a3-afcc877ee6c2" providerId="AD" clId="Web-{D4F3041A-44B5-8318-21CF-C10A77ED2A70}" dt="2026-05-05T14:42:42.146" v="96" actId="20577"/>
      <pc:docMkLst>
        <pc:docMk/>
      </pc:docMkLst>
      <pc:sldChg chg="modSp">
        <pc:chgData name="Kajsa-Mia Holgers" userId="S::kajsa-mia.holgers@munskankarna.se::aff73960-9f02-40fa-a8a3-afcc877ee6c2" providerId="AD" clId="Web-{D4F3041A-44B5-8318-21CF-C10A77ED2A70}" dt="2026-05-05T14:41:11.475" v="91"/>
        <pc:sldMkLst>
          <pc:docMk/>
          <pc:sldMk cId="3498986518" sldId="1108"/>
        </pc:sldMkLst>
        <pc:graphicFrameChg chg="mod modGraphic">
          <ac:chgData name="Kajsa-Mia Holgers" userId="S::kajsa-mia.holgers@munskankarna.se::aff73960-9f02-40fa-a8a3-afcc877ee6c2" providerId="AD" clId="Web-{D4F3041A-44B5-8318-21CF-C10A77ED2A70}" dt="2026-05-05T14:41:11.475" v="91"/>
          <ac:graphicFrameMkLst>
            <pc:docMk/>
            <pc:sldMk cId="3498986518" sldId="1108"/>
            <ac:graphicFrameMk id="5" creationId="{AAB12685-0D9D-6476-0D1A-B77F4B0C8A17}"/>
          </ac:graphicFrameMkLst>
        </pc:graphicFrameChg>
      </pc:sldChg>
      <pc:sldChg chg="modSp">
        <pc:chgData name="Kajsa-Mia Holgers" userId="S::kajsa-mia.holgers@munskankarna.se::aff73960-9f02-40fa-a8a3-afcc877ee6c2" providerId="AD" clId="Web-{D4F3041A-44B5-8318-21CF-C10A77ED2A70}" dt="2026-05-05T14:42:42.146" v="96" actId="20577"/>
        <pc:sldMkLst>
          <pc:docMk/>
          <pc:sldMk cId="2895123678" sldId="1142"/>
        </pc:sldMkLst>
        <pc:spChg chg="mod">
          <ac:chgData name="Kajsa-Mia Holgers" userId="S::kajsa-mia.holgers@munskankarna.se::aff73960-9f02-40fa-a8a3-afcc877ee6c2" providerId="AD" clId="Web-{D4F3041A-44B5-8318-21CF-C10A77ED2A70}" dt="2026-05-05T14:42:42.146" v="96" actId="20577"/>
          <ac:spMkLst>
            <pc:docMk/>
            <pc:sldMk cId="2895123678" sldId="1142"/>
            <ac:spMk id="4" creationId="{B499A6B5-E5AA-ED34-D429-19B60F95B2D1}"/>
          </ac:spMkLst>
        </pc:spChg>
      </pc:sldChg>
      <pc:sldChg chg="add">
        <pc:chgData name="Kajsa-Mia Holgers" userId="S::kajsa-mia.holgers@munskankarna.se::aff73960-9f02-40fa-a8a3-afcc877ee6c2" providerId="AD" clId="Web-{D4F3041A-44B5-8318-21CF-C10A77ED2A70}" dt="2026-05-05T14:35:38.244" v="1"/>
        <pc:sldMkLst>
          <pc:docMk/>
          <pc:sldMk cId="4244943826" sldId="1146"/>
        </pc:sldMkLst>
      </pc:sldChg>
      <pc:sldChg chg="add">
        <pc:chgData name="Kajsa-Mia Holgers" userId="S::kajsa-mia.holgers@munskankarna.se::aff73960-9f02-40fa-a8a3-afcc877ee6c2" providerId="AD" clId="Web-{D4F3041A-44B5-8318-21CF-C10A77ED2A70}" dt="2026-05-05T14:35:38.854" v="2"/>
        <pc:sldMkLst>
          <pc:docMk/>
          <pc:sldMk cId="2907097221" sldId="1148"/>
        </pc:sldMkLst>
      </pc:sldChg>
      <pc:sldChg chg="add">
        <pc:chgData name="Kajsa-Mia Holgers" userId="S::kajsa-mia.holgers@munskankarna.se::aff73960-9f02-40fa-a8a3-afcc877ee6c2" providerId="AD" clId="Web-{D4F3041A-44B5-8318-21CF-C10A77ED2A70}" dt="2026-05-05T14:35:38.963" v="3"/>
        <pc:sldMkLst>
          <pc:docMk/>
          <pc:sldMk cId="3916893060" sldId="1149"/>
        </pc:sldMkLst>
      </pc:sldChg>
      <pc:sldChg chg="add">
        <pc:chgData name="Kajsa-Mia Holgers" userId="S::kajsa-mia.holgers@munskankarna.se::aff73960-9f02-40fa-a8a3-afcc877ee6c2" providerId="AD" clId="Web-{D4F3041A-44B5-8318-21CF-C10A77ED2A70}" dt="2026-05-05T14:35:39.260" v="4"/>
        <pc:sldMkLst>
          <pc:docMk/>
          <pc:sldMk cId="2916107902" sldId="1150"/>
        </pc:sldMkLst>
      </pc:sldChg>
      <pc:sldChg chg="add">
        <pc:chgData name="Kajsa-Mia Holgers" userId="S::kajsa-mia.holgers@munskankarna.se::aff73960-9f02-40fa-a8a3-afcc877ee6c2" providerId="AD" clId="Web-{D4F3041A-44B5-8318-21CF-C10A77ED2A70}" dt="2026-05-05T14:35:39.541" v="5"/>
        <pc:sldMkLst>
          <pc:docMk/>
          <pc:sldMk cId="872102337" sldId="1151"/>
        </pc:sldMkLst>
      </pc:sldChg>
      <pc:sldChg chg="add">
        <pc:chgData name="Kajsa-Mia Holgers" userId="S::kajsa-mia.holgers@munskankarna.se::aff73960-9f02-40fa-a8a3-afcc877ee6c2" providerId="AD" clId="Web-{D4F3041A-44B5-8318-21CF-C10A77ED2A70}" dt="2026-05-05T14:35:40.619" v="6"/>
        <pc:sldMkLst>
          <pc:docMk/>
          <pc:sldMk cId="360604372" sldId="1152"/>
        </pc:sldMkLst>
      </pc:sldChg>
      <pc:sldChg chg="modSp add">
        <pc:chgData name="Kajsa-Mia Holgers" userId="S::kajsa-mia.holgers@munskankarna.se::aff73960-9f02-40fa-a8a3-afcc877ee6c2" providerId="AD" clId="Web-{D4F3041A-44B5-8318-21CF-C10A77ED2A70}" dt="2026-05-05T14:41:06.069" v="89" actId="20577"/>
        <pc:sldMkLst>
          <pc:docMk/>
          <pc:sldMk cId="451776665" sldId="1154"/>
        </pc:sldMkLst>
        <pc:spChg chg="mod">
          <ac:chgData name="Kajsa-Mia Holgers" userId="S::kajsa-mia.holgers@munskankarna.se::aff73960-9f02-40fa-a8a3-afcc877ee6c2" providerId="AD" clId="Web-{D4F3041A-44B5-8318-21CF-C10A77ED2A70}" dt="2026-05-05T14:41:06.069" v="89" actId="20577"/>
          <ac:spMkLst>
            <pc:docMk/>
            <pc:sldMk cId="451776665" sldId="1154"/>
            <ac:spMk id="4" creationId="{234E800B-AE70-2A0C-5F63-829D9F8279A5}"/>
          </ac:spMkLst>
        </pc:spChg>
      </pc:sldChg>
    </pc:docChg>
  </pc:docChgLst>
  <pc:docChgLst>
    <pc:chgData name="Hans Von Heijne" userId="S::hans.vonheijne@munskankarna.se::0e0a6577-e5dc-48cb-bee5-6b0a6d50e2f2" providerId="AD" clId="Web-{B51705A9-911B-AFD8-2842-FD02AB8C209A}"/>
    <pc:docChg chg="addSld delSld">
      <pc:chgData name="Hans Von Heijne" userId="S::hans.vonheijne@munskankarna.se::0e0a6577-e5dc-48cb-bee5-6b0a6d50e2f2" providerId="AD" clId="Web-{B51705A9-911B-AFD8-2842-FD02AB8C209A}" dt="2026-05-03T13:04:06.272" v="1"/>
      <pc:docMkLst>
        <pc:docMk/>
      </pc:docMkLst>
      <pc:sldChg chg="add del">
        <pc:chgData name="Hans Von Heijne" userId="S::hans.vonheijne@munskankarna.se::0e0a6577-e5dc-48cb-bee5-6b0a6d50e2f2" providerId="AD" clId="Web-{B51705A9-911B-AFD8-2842-FD02AB8C209A}" dt="2026-05-03T13:04:06.272" v="1"/>
        <pc:sldMkLst>
          <pc:docMk/>
          <pc:sldMk cId="2125323180" sldId="391"/>
        </pc:sldMkLst>
      </pc:sldChg>
    </pc:docChg>
  </pc:docChgLst>
  <pc:docChgLst>
    <pc:chgData name="Hans Von Heijne" userId="S::hans.vonheijne@munskankarna.se::0e0a6577-e5dc-48cb-bee5-6b0a6d50e2f2" providerId="AD" clId="Web-{01220B7E-E5BA-514B-A3F9-EF0701F20432}"/>
    <pc:docChg chg="addSld delSld modSld">
      <pc:chgData name="Hans Von Heijne" userId="S::hans.vonheijne@munskankarna.se::0e0a6577-e5dc-48cb-bee5-6b0a6d50e2f2" providerId="AD" clId="Web-{01220B7E-E5BA-514B-A3F9-EF0701F20432}" dt="2026-05-08T14:43:34.835" v="54"/>
      <pc:docMkLst>
        <pc:docMk/>
      </pc:docMkLst>
    </pc:docChg>
  </pc:docChgLst>
  <pc:docChgLst>
    <pc:chgData name="Tommy Kjellström" userId="S::tommy.kjellstrom@munskankarna.se::db47d326-e11b-4210-ad5b-61182a4c1967" providerId="AD" clId="Web-{6D20159B-EC05-5AE6-CE82-CF8752787311}"/>
    <pc:docChg chg="addSld">
      <pc:chgData name="Tommy Kjellström" userId="S::tommy.kjellstrom@munskankarna.se::db47d326-e11b-4210-ad5b-61182a4c1967" providerId="AD" clId="Web-{6D20159B-EC05-5AE6-CE82-CF8752787311}" dt="2026-05-09T09:30:39.918" v="0"/>
      <pc:docMkLst>
        <pc:docMk/>
      </pc:docMkLst>
      <pc:sldChg chg="new">
        <pc:chgData name="Tommy Kjellström" userId="S::tommy.kjellstrom@munskankarna.se::db47d326-e11b-4210-ad5b-61182a4c1967" providerId="AD" clId="Web-{6D20159B-EC05-5AE6-CE82-CF8752787311}" dt="2026-05-09T09:30:39.918" v="0"/>
        <pc:sldMkLst>
          <pc:docMk/>
          <pc:sldMk cId="2389128428" sldId="1164"/>
        </pc:sldMkLst>
      </pc:sldChg>
    </pc:docChg>
  </pc:docChgLst>
  <pc:docChgLst>
    <pc:chgData name="Hans Von Heijne" userId="S::hans.vonheijne@munskankarna.se::0e0a6577-e5dc-48cb-bee5-6b0a6d50e2f2" providerId="AD" clId="Web-{801720A3-7371-361C-3372-E6ACAB5E77AF}"/>
    <pc:docChg chg="addSld modSld">
      <pc:chgData name="Hans Von Heijne" userId="S::hans.vonheijne@munskankarna.se::0e0a6577-e5dc-48cb-bee5-6b0a6d50e2f2" providerId="AD" clId="Web-{801720A3-7371-361C-3372-E6ACAB5E77AF}" dt="2026-05-03T14:38:58.055" v="286" actId="1076"/>
      <pc:docMkLst>
        <pc:docMk/>
      </pc:docMkLst>
      <pc:sldChg chg="addSp delSp modSp">
        <pc:chgData name="Hans Von Heijne" userId="S::hans.vonheijne@munskankarna.se::0e0a6577-e5dc-48cb-bee5-6b0a6d50e2f2" providerId="AD" clId="Web-{801720A3-7371-361C-3372-E6ACAB5E77AF}" dt="2026-05-03T14:38:58.055" v="286" actId="1076"/>
        <pc:sldMkLst>
          <pc:docMk/>
          <pc:sldMk cId="130713080" sldId="269"/>
        </pc:sldMkLst>
        <pc:spChg chg="mod">
          <ac:chgData name="Hans Von Heijne" userId="S::hans.vonheijne@munskankarna.se::0e0a6577-e5dc-48cb-bee5-6b0a6d50e2f2" providerId="AD" clId="Web-{801720A3-7371-361C-3372-E6ACAB5E77AF}" dt="2026-05-03T14:28:46.212" v="273" actId="20577"/>
          <ac:spMkLst>
            <pc:docMk/>
            <pc:sldMk cId="130713080" sldId="269"/>
            <ac:spMk id="4" creationId="{336D5EF7-E56F-4729-B601-B2C2368B94CA}"/>
          </ac:spMkLst>
        </pc:spChg>
        <pc:picChg chg="add mod modCrop">
          <ac:chgData name="Hans Von Heijne" userId="S::hans.vonheijne@munskankarna.se::0e0a6577-e5dc-48cb-bee5-6b0a6d50e2f2" providerId="AD" clId="Web-{801720A3-7371-361C-3372-E6ACAB5E77AF}" dt="2026-05-03T14:38:58.055" v="286" actId="1076"/>
          <ac:picMkLst>
            <pc:docMk/>
            <pc:sldMk cId="130713080" sldId="269"/>
            <ac:picMk id="3" creationId="{55E54D2A-B0F7-8BDB-B1FE-FA93C2786AF4}"/>
          </ac:picMkLst>
        </pc:picChg>
      </pc:sldChg>
      <pc:sldChg chg="addSp delSp modSp mod setBg">
        <pc:chgData name="Hans Von Heijne" userId="S::hans.vonheijne@munskankarna.se::0e0a6577-e5dc-48cb-bee5-6b0a6d50e2f2" providerId="AD" clId="Web-{801720A3-7371-361C-3372-E6ACAB5E77AF}" dt="2026-05-03T14:26:06.009" v="224" actId="14100"/>
        <pc:sldMkLst>
          <pc:docMk/>
          <pc:sldMk cId="2125323180" sldId="391"/>
        </pc:sldMkLst>
        <pc:spChg chg="mod">
          <ac:chgData name="Hans Von Heijne" userId="S::hans.vonheijne@munskankarna.se::0e0a6577-e5dc-48cb-bee5-6b0a6d50e2f2" providerId="AD" clId="Web-{801720A3-7371-361C-3372-E6ACAB5E77AF}" dt="2026-05-03T13:53:19.990" v="153" actId="20577"/>
          <ac:spMkLst>
            <pc:docMk/>
            <pc:sldMk cId="2125323180" sldId="391"/>
            <ac:spMk id="2" creationId="{FD02AA22-FBEF-3248-E75D-7607D971943F}"/>
          </ac:spMkLst>
        </pc:spChg>
        <pc:spChg chg="mod">
          <ac:chgData name="Hans Von Heijne" userId="S::hans.vonheijne@munskankarna.se::0e0a6577-e5dc-48cb-bee5-6b0a6d50e2f2" providerId="AD" clId="Web-{801720A3-7371-361C-3372-E6ACAB5E77AF}" dt="2026-05-03T13:36:55.642" v="88" actId="20577"/>
          <ac:spMkLst>
            <pc:docMk/>
            <pc:sldMk cId="2125323180" sldId="391"/>
            <ac:spMk id="4" creationId="{77035592-E801-214B-7CF1-10B7BBB3DDE0}"/>
          </ac:spMkLst>
        </pc:spChg>
        <pc:spChg chg="add mod">
          <ac:chgData name="Hans Von Heijne" userId="S::hans.vonheijne@munskankarna.se::0e0a6577-e5dc-48cb-bee5-6b0a6d50e2f2" providerId="AD" clId="Web-{801720A3-7371-361C-3372-E6ACAB5E77AF}" dt="2026-05-03T14:22:10.556" v="214" actId="14100"/>
          <ac:spMkLst>
            <pc:docMk/>
            <pc:sldMk cId="2125323180" sldId="391"/>
            <ac:spMk id="8" creationId="{5015EBB7-4A9C-17C7-8D36-0A03BBDAAD64}"/>
          </ac:spMkLst>
        </pc:spChg>
        <pc:picChg chg="add mod">
          <ac:chgData name="Hans Von Heijne" userId="S::hans.vonheijne@munskankarna.se::0e0a6577-e5dc-48cb-bee5-6b0a6d50e2f2" providerId="AD" clId="Web-{801720A3-7371-361C-3372-E6ACAB5E77AF}" dt="2026-05-03T14:26:06.009" v="224" actId="14100"/>
          <ac:picMkLst>
            <pc:docMk/>
            <pc:sldMk cId="2125323180" sldId="391"/>
            <ac:picMk id="3" creationId="{9EDF4093-A37A-0B1D-7B2B-C064808FC043}"/>
          </ac:picMkLst>
        </pc:picChg>
      </pc:sldChg>
      <pc:sldChg chg="addSp delSp modSp">
        <pc:chgData name="Hans Von Heijne" userId="S::hans.vonheijne@munskankarna.se::0e0a6577-e5dc-48cb-bee5-6b0a6d50e2f2" providerId="AD" clId="Web-{801720A3-7371-361C-3372-E6ACAB5E77AF}" dt="2026-05-03T14:27:32.681" v="258" actId="20577"/>
        <pc:sldMkLst>
          <pc:docMk/>
          <pc:sldMk cId="262562443" sldId="409"/>
        </pc:sldMkLst>
        <pc:spChg chg="mod">
          <ac:chgData name="Hans Von Heijne" userId="S::hans.vonheijne@munskankarna.se::0e0a6577-e5dc-48cb-bee5-6b0a6d50e2f2" providerId="AD" clId="Web-{801720A3-7371-361C-3372-E6ACAB5E77AF}" dt="2026-05-03T14:27:32.681" v="258" actId="20577"/>
          <ac:spMkLst>
            <pc:docMk/>
            <pc:sldMk cId="262562443" sldId="409"/>
            <ac:spMk id="4" creationId="{6CBA65E8-E600-151F-7394-4355C74F7BDA}"/>
          </ac:spMkLst>
        </pc:spChg>
        <pc:spChg chg="mod">
          <ac:chgData name="Hans Von Heijne" userId="S::hans.vonheijne@munskankarna.se::0e0a6577-e5dc-48cb-bee5-6b0a6d50e2f2" providerId="AD" clId="Web-{801720A3-7371-361C-3372-E6ACAB5E77AF}" dt="2026-05-03T13:19:32.737" v="18" actId="1076"/>
          <ac:spMkLst>
            <pc:docMk/>
            <pc:sldMk cId="262562443" sldId="409"/>
            <ac:spMk id="11" creationId="{90757A23-72E3-129A-DFA4-BFEE900DA659}"/>
          </ac:spMkLst>
        </pc:spChg>
        <pc:picChg chg="add mod">
          <ac:chgData name="Hans Von Heijne" userId="S::hans.vonheijne@munskankarna.se::0e0a6577-e5dc-48cb-bee5-6b0a6d50e2f2" providerId="AD" clId="Web-{801720A3-7371-361C-3372-E6ACAB5E77AF}" dt="2026-05-03T13:18:42.253" v="13" actId="1076"/>
          <ac:picMkLst>
            <pc:docMk/>
            <pc:sldMk cId="262562443" sldId="409"/>
            <ac:picMk id="3" creationId="{5B646786-01F5-F31B-73EC-27EEC6FC21C6}"/>
          </ac:picMkLst>
        </pc:picChg>
        <pc:picChg chg="mod">
          <ac:chgData name="Hans Von Heijne" userId="S::hans.vonheijne@munskankarna.se::0e0a6577-e5dc-48cb-bee5-6b0a6d50e2f2" providerId="AD" clId="Web-{801720A3-7371-361C-3372-E6ACAB5E77AF}" dt="2026-05-03T13:17:28.784" v="5" actId="14100"/>
          <ac:picMkLst>
            <pc:docMk/>
            <pc:sldMk cId="262562443" sldId="409"/>
            <ac:picMk id="5" creationId="{232A5A00-C5C0-AA57-042E-E436635CE5CE}"/>
          </ac:picMkLst>
        </pc:picChg>
        <pc:cxnChg chg="mod">
          <ac:chgData name="Hans Von Heijne" userId="S::hans.vonheijne@munskankarna.se::0e0a6577-e5dc-48cb-bee5-6b0a6d50e2f2" providerId="AD" clId="Web-{801720A3-7371-361C-3372-E6ACAB5E77AF}" dt="2026-05-03T13:18:07.487" v="9" actId="1076"/>
          <ac:cxnSpMkLst>
            <pc:docMk/>
            <pc:sldMk cId="262562443" sldId="409"/>
            <ac:cxnSpMk id="8" creationId="{4BA90624-C57F-5A0C-6BF4-08A10F5C2919}"/>
          </ac:cxnSpMkLst>
        </pc:cxnChg>
      </pc:sldChg>
      <pc:sldChg chg="modSp add replId">
        <pc:chgData name="Hans Von Heijne" userId="S::hans.vonheijne@munskankarna.se::0e0a6577-e5dc-48cb-bee5-6b0a6d50e2f2" providerId="AD" clId="Web-{801720A3-7371-361C-3372-E6ACAB5E77AF}" dt="2026-05-03T13:55:46.005" v="189" actId="20577"/>
        <pc:sldMkLst>
          <pc:docMk/>
          <pc:sldMk cId="2817220112" sldId="1140"/>
        </pc:sldMkLst>
        <pc:spChg chg="mod">
          <ac:chgData name="Hans Von Heijne" userId="S::hans.vonheijne@munskankarna.se::0e0a6577-e5dc-48cb-bee5-6b0a6d50e2f2" providerId="AD" clId="Web-{801720A3-7371-361C-3372-E6ACAB5E77AF}" dt="2026-05-03T13:55:46.005" v="189" actId="20577"/>
          <ac:spMkLst>
            <pc:docMk/>
            <pc:sldMk cId="2817220112" sldId="1140"/>
            <ac:spMk id="2" creationId="{E0CB41AE-DD22-EB41-49A2-D84B539ED3B4}"/>
          </ac:spMkLst>
        </pc:spChg>
        <pc:spChg chg="mod">
          <ac:chgData name="Hans Von Heijne" userId="S::hans.vonheijne@munskankarna.se::0e0a6577-e5dc-48cb-bee5-6b0a6d50e2f2" providerId="AD" clId="Web-{801720A3-7371-361C-3372-E6ACAB5E77AF}" dt="2026-05-03T13:55:29.349" v="172" actId="20577"/>
          <ac:spMkLst>
            <pc:docMk/>
            <pc:sldMk cId="2817220112" sldId="1140"/>
            <ac:spMk id="3" creationId="{6740D86C-9EFD-D09A-EABE-F292B75E4D42}"/>
          </ac:spMkLst>
        </pc:spChg>
      </pc:sldChg>
    </pc:docChg>
  </pc:docChgLst>
  <pc:docChgLst>
    <pc:chgData name="Markus Nilsson" userId="S::markus.nilsson@munskankarna.se::6536b273-54c6-4219-9c70-b95459c00cbe" providerId="AD" clId="Web-{B048F827-BD40-76BA-DCCD-9EC1A462ACC7}"/>
    <pc:docChg chg="modSld">
      <pc:chgData name="Markus Nilsson" userId="S::markus.nilsson@munskankarna.se::6536b273-54c6-4219-9c70-b95459c00cbe" providerId="AD" clId="Web-{B048F827-BD40-76BA-DCCD-9EC1A462ACC7}" dt="2026-05-03T15:48:48.848" v="17" actId="1076"/>
      <pc:docMkLst>
        <pc:docMk/>
      </pc:docMkLst>
    </pc:docChg>
  </pc:docChgLst>
  <pc:docChgLst>
    <pc:chgData name="Markus Nilsson" userId="S::markus.nilsson@munskankarna.se::6536b273-54c6-4219-9c70-b95459c00cbe" providerId="AD" clId="Web-{65517EEA-B139-93BC-3B29-10763356F7C4}"/>
    <pc:docChg chg="modSld">
      <pc:chgData name="Markus Nilsson" userId="S::markus.nilsson@munskankarna.se::6536b273-54c6-4219-9c70-b95459c00cbe" providerId="AD" clId="Web-{65517EEA-B139-93BC-3B29-10763356F7C4}" dt="2026-05-03T18:17:58.376" v="5" actId="20577"/>
      <pc:docMkLst>
        <pc:docMk/>
      </pc:docMkLst>
      <pc:sldChg chg="modSp">
        <pc:chgData name="Markus Nilsson" userId="S::markus.nilsson@munskankarna.se::6536b273-54c6-4219-9c70-b95459c00cbe" providerId="AD" clId="Web-{65517EEA-B139-93BC-3B29-10763356F7C4}" dt="2026-05-03T18:17:58.376" v="5" actId="20577"/>
        <pc:sldMkLst>
          <pc:docMk/>
          <pc:sldMk cId="0" sldId="261"/>
        </pc:sldMkLst>
        <pc:spChg chg="mod">
          <ac:chgData name="Markus Nilsson" userId="S::markus.nilsson@munskankarna.se::6536b273-54c6-4219-9c70-b95459c00cbe" providerId="AD" clId="Web-{65517EEA-B139-93BC-3B29-10763356F7C4}" dt="2026-05-03T18:17:58.376" v="5" actId="20577"/>
          <ac:spMkLst>
            <pc:docMk/>
            <pc:sldMk cId="0" sldId="261"/>
            <ac:spMk id="8" creationId="{0D665FE3-C484-2CDE-8468-66D0FB66D264}"/>
          </ac:spMkLst>
        </pc:spChg>
      </pc:sldChg>
    </pc:docChg>
  </pc:docChgLst>
  <pc:docChgLst>
    <pc:chgData name="Tommy Kjellström" userId="S::tommy.kjellstrom@munskankarna.se::db47d326-e11b-4210-ad5b-61182a4c1967" providerId="AD" clId="Web-{1CD1545E-3268-AFBC-7F1C-01D493937F10}"/>
    <pc:docChg chg="modSld">
      <pc:chgData name="Tommy Kjellström" userId="S::tommy.kjellstrom@munskankarna.se::db47d326-e11b-4210-ad5b-61182a4c1967" providerId="AD" clId="Web-{1CD1545E-3268-AFBC-7F1C-01D493937F10}" dt="2026-05-06T14:56:37.891" v="0"/>
      <pc:docMkLst>
        <pc:docMk/>
      </pc:docMkLst>
      <pc:sldChg chg="modSp">
        <pc:chgData name="Tommy Kjellström" userId="S::tommy.kjellstrom@munskankarna.se::db47d326-e11b-4210-ad5b-61182a4c1967" providerId="AD" clId="Web-{1CD1545E-3268-AFBC-7F1C-01D493937F10}" dt="2026-05-06T14:56:37.891" v="0"/>
        <pc:sldMkLst>
          <pc:docMk/>
          <pc:sldMk cId="451776665" sldId="1154"/>
        </pc:sldMkLst>
        <pc:spChg chg="mod">
          <ac:chgData name="Tommy Kjellström" userId="S::tommy.kjellstrom@munskankarna.se::db47d326-e11b-4210-ad5b-61182a4c1967" providerId="AD" clId="Web-{1CD1545E-3268-AFBC-7F1C-01D493937F10}" dt="2026-05-06T14:56:37.891" v="0"/>
          <ac:spMkLst>
            <pc:docMk/>
            <pc:sldMk cId="451776665" sldId="1154"/>
            <ac:spMk id="4" creationId="{234E800B-AE70-2A0C-5F63-829D9F8279A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munskankarnase.sharepoint.com/sites/StyrelseKansli/Delade%20dokument/Medlemsutveckling/Medlemsantal%20enligt%20inta&#776;kter%202007-23%20inkl%20graf.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373615004052983E-2"/>
          <c:y val="8.1667100666097239E-2"/>
          <c:w val="0.814393231357743"/>
          <c:h val="0.79030808587590562"/>
        </c:manualLayout>
      </c:layout>
      <c:barChart>
        <c:barDir val="col"/>
        <c:grouping val="clustered"/>
        <c:varyColors val="0"/>
        <c:ser>
          <c:idx val="0"/>
          <c:order val="0"/>
          <c:spPr>
            <a:solidFill>
              <a:srgbClr val="C10768"/>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sv-S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Blad1!$B$3:$B$21</c:f>
              <c:numCache>
                <c:formatCode>General</c:formatCode>
                <c:ptCount val="19"/>
                <c:pt idx="0">
                  <c:v>2025</c:v>
                </c:pt>
                <c:pt idx="1">
                  <c:v>2024</c:v>
                </c:pt>
                <c:pt idx="2">
                  <c:v>2023</c:v>
                </c:pt>
                <c:pt idx="3">
                  <c:v>2022</c:v>
                </c:pt>
                <c:pt idx="4">
                  <c:v>2021</c:v>
                </c:pt>
                <c:pt idx="5">
                  <c:v>2020</c:v>
                </c:pt>
                <c:pt idx="6">
                  <c:v>2019</c:v>
                </c:pt>
                <c:pt idx="7">
                  <c:v>2018</c:v>
                </c:pt>
                <c:pt idx="8">
                  <c:v>2017</c:v>
                </c:pt>
                <c:pt idx="9">
                  <c:v>2016</c:v>
                </c:pt>
                <c:pt idx="10">
                  <c:v>2015</c:v>
                </c:pt>
                <c:pt idx="11">
                  <c:v>2014</c:v>
                </c:pt>
                <c:pt idx="12">
                  <c:v>2013</c:v>
                </c:pt>
                <c:pt idx="13">
                  <c:v>2012</c:v>
                </c:pt>
                <c:pt idx="14">
                  <c:v>2011</c:v>
                </c:pt>
                <c:pt idx="15">
                  <c:v>2010</c:v>
                </c:pt>
                <c:pt idx="16">
                  <c:v>2009</c:v>
                </c:pt>
                <c:pt idx="17">
                  <c:v>2008</c:v>
                </c:pt>
                <c:pt idx="18">
                  <c:v>2007</c:v>
                </c:pt>
              </c:numCache>
            </c:numRef>
          </c:cat>
          <c:val>
            <c:numRef>
              <c:f>Blad1!$C$3:$C$21</c:f>
              <c:numCache>
                <c:formatCode>General</c:formatCode>
                <c:ptCount val="19"/>
                <c:pt idx="0">
                  <c:v>29500</c:v>
                </c:pt>
                <c:pt idx="1">
                  <c:v>28430</c:v>
                </c:pt>
                <c:pt idx="2" formatCode="#,##0">
                  <c:v>28511</c:v>
                </c:pt>
                <c:pt idx="3" formatCode="#,##0">
                  <c:v>27604</c:v>
                </c:pt>
                <c:pt idx="4" formatCode="#,##0">
                  <c:v>25402</c:v>
                </c:pt>
                <c:pt idx="5" formatCode="#,##0">
                  <c:v>28128</c:v>
                </c:pt>
                <c:pt idx="6" formatCode="#,##0">
                  <c:v>27834</c:v>
                </c:pt>
                <c:pt idx="7" formatCode="#,##0">
                  <c:v>27021</c:v>
                </c:pt>
                <c:pt idx="8" formatCode="#,##0">
                  <c:v>26309</c:v>
                </c:pt>
                <c:pt idx="9" formatCode="#,##0">
                  <c:v>25802</c:v>
                </c:pt>
                <c:pt idx="10" formatCode="#,##0">
                  <c:v>24882</c:v>
                </c:pt>
                <c:pt idx="11" formatCode="#,##0">
                  <c:v>24517</c:v>
                </c:pt>
                <c:pt idx="12" formatCode="#,##0">
                  <c:v>24031</c:v>
                </c:pt>
                <c:pt idx="13" formatCode="#,##0">
                  <c:v>23994</c:v>
                </c:pt>
                <c:pt idx="14" formatCode="#,##0">
                  <c:v>22342</c:v>
                </c:pt>
                <c:pt idx="15" formatCode="#,##0">
                  <c:v>21282</c:v>
                </c:pt>
                <c:pt idx="16" formatCode="#,##0">
                  <c:v>19342</c:v>
                </c:pt>
                <c:pt idx="17" formatCode="#,##0">
                  <c:v>17422</c:v>
                </c:pt>
                <c:pt idx="18" formatCode="#,##0">
                  <c:v>16737</c:v>
                </c:pt>
              </c:numCache>
            </c:numRef>
          </c:val>
          <c:extLst>
            <c:ext xmlns:c16="http://schemas.microsoft.com/office/drawing/2014/chart" uri="{C3380CC4-5D6E-409C-BE32-E72D297353CC}">
              <c16:uniqueId val="{00000000-3B30-462B-B808-773F9F093AFB}"/>
            </c:ext>
          </c:extLst>
        </c:ser>
        <c:dLbls>
          <c:dLblPos val="outEnd"/>
          <c:showLegendKey val="0"/>
          <c:showVal val="1"/>
          <c:showCatName val="0"/>
          <c:showSerName val="0"/>
          <c:showPercent val="0"/>
          <c:showBubbleSize val="0"/>
        </c:dLbls>
        <c:gapWidth val="219"/>
        <c:overlap val="-27"/>
        <c:axId val="438085743"/>
        <c:axId val="1059699743"/>
      </c:barChart>
      <c:catAx>
        <c:axId val="438085743"/>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6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crossAx val="1059699743"/>
        <c:crosses val="autoZero"/>
        <c:auto val="1"/>
        <c:lblAlgn val="ctr"/>
        <c:lblOffset val="100"/>
        <c:noMultiLvlLbl val="0"/>
      </c:catAx>
      <c:valAx>
        <c:axId val="1059699743"/>
        <c:scaling>
          <c:orientation val="minMax"/>
        </c:scaling>
        <c:delete val="0"/>
        <c:axPos val="r"/>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sv-SE"/>
          </a:p>
        </c:txPr>
        <c:crossAx val="43808574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298C0E-C72D-4E14-B3FA-D80BA3DE73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F12906D-1FF4-4CC6-BAF7-9E8EB6042B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84CAF2-6553-4878-BE19-6E39CC3A382B}" type="datetimeFigureOut">
              <a:rPr lang="en-GB" smtClean="0"/>
              <a:t>11/05/2026</a:t>
            </a:fld>
            <a:endParaRPr lang="en-GB"/>
          </a:p>
        </p:txBody>
      </p:sp>
      <p:sp>
        <p:nvSpPr>
          <p:cNvPr id="4" name="Footer Placeholder 3">
            <a:extLst>
              <a:ext uri="{FF2B5EF4-FFF2-40B4-BE49-F238E27FC236}">
                <a16:creationId xmlns:a16="http://schemas.microsoft.com/office/drawing/2014/main" id="{C612AAA4-A33F-4FFE-9C13-7065E33820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659F2E6-C5D9-4EA2-848E-67E893D6AC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5D6C25-117A-4746-ACA5-AFD82E016F39}" type="slidenum">
              <a:rPr lang="en-GB" smtClean="0"/>
              <a:t>‹#›</a:t>
            </a:fld>
            <a:endParaRPr lang="en-GB"/>
          </a:p>
        </p:txBody>
      </p:sp>
    </p:spTree>
    <p:extLst>
      <p:ext uri="{BB962C8B-B14F-4D97-AF65-F5344CB8AC3E}">
        <p14:creationId xmlns:p14="http://schemas.microsoft.com/office/powerpoint/2010/main" val="22293202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006C0-2F51-443C-9C34-31F1D12D7722}" type="datetimeFigureOut">
              <a:rPr lang="en-GB" smtClean="0"/>
              <a:t>11/05/2026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8F1CD7-E2BE-4A67-8207-E60D11195459}" type="slidenum">
              <a:rPr lang="en-GB" smtClean="0"/>
              <a:t>‹#›</a:t>
            </a:fld>
            <a:endParaRPr lang="en-GB"/>
          </a:p>
        </p:txBody>
      </p:sp>
    </p:spTree>
    <p:extLst>
      <p:ext uri="{BB962C8B-B14F-4D97-AF65-F5344CB8AC3E}">
        <p14:creationId xmlns:p14="http://schemas.microsoft.com/office/powerpoint/2010/main" val="250562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690A9-48CF-0162-7A43-AA1267FD8A1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E9E54BC-02B1-CB32-4C06-B438C25AC14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99C7DC8-1BC7-6110-B983-4A2CEAC4179F}"/>
              </a:ext>
            </a:extLst>
          </p:cNvPr>
          <p:cNvSpPr>
            <a:spLocks noGrp="1"/>
          </p:cNvSpPr>
          <p:nvPr>
            <p:ph type="body" idx="1"/>
          </p:nvPr>
        </p:nvSpPr>
        <p:spPr/>
        <p:txBody>
          <a:bodyPr/>
          <a:lstStyle/>
          <a:p>
            <a:r>
              <a:rPr lang="sv-SE" sz="1200" b="1" kern="1200">
                <a:solidFill>
                  <a:schemeClr val="tx1"/>
                </a:solidFill>
                <a:effectLst/>
                <a:latin typeface="+mn-lt"/>
                <a:ea typeface="+mn-ea"/>
                <a:cs typeface="+mn-cs"/>
              </a:rPr>
              <a:t>Använda </a:t>
            </a:r>
            <a:r>
              <a:rPr lang="sv-SE" sz="1200" b="1" kern="1200" err="1">
                <a:solidFill>
                  <a:schemeClr val="tx1"/>
                </a:solidFill>
                <a:effectLst/>
                <a:latin typeface="+mn-lt"/>
                <a:ea typeface="+mn-ea"/>
                <a:cs typeface="+mn-cs"/>
              </a:rPr>
              <a:t>ppt</a:t>
            </a:r>
            <a:r>
              <a:rPr lang="sv-SE" sz="1200" b="1" kern="1200">
                <a:solidFill>
                  <a:schemeClr val="tx1"/>
                </a:solidFill>
                <a:effectLst/>
                <a:latin typeface="+mn-lt"/>
                <a:ea typeface="+mn-ea"/>
                <a:cs typeface="+mn-cs"/>
              </a:rPr>
              <a:t>-mallen:</a:t>
            </a:r>
          </a:p>
          <a:p>
            <a:r>
              <a:rPr lang="sv-SE" sz="1200" kern="1200">
                <a:solidFill>
                  <a:schemeClr val="tx1"/>
                </a:solidFill>
                <a:effectLst/>
                <a:latin typeface="+mn-lt"/>
                <a:ea typeface="+mn-ea"/>
                <a:cs typeface="+mn-cs"/>
              </a:rPr>
              <a:t>Mallen som jag levererar har en </a:t>
            </a:r>
            <a:r>
              <a:rPr lang="sv-SE" sz="1200" b="1" kern="1200" err="1">
                <a:solidFill>
                  <a:schemeClr val="tx1"/>
                </a:solidFill>
                <a:effectLst/>
                <a:latin typeface="+mn-lt"/>
                <a:ea typeface="+mn-ea"/>
                <a:cs typeface="+mn-cs"/>
              </a:rPr>
              <a:t>startbild</a:t>
            </a:r>
            <a:r>
              <a:rPr lang="sv-SE" sz="1200" kern="1200">
                <a:solidFill>
                  <a:schemeClr val="tx1"/>
                </a:solidFill>
                <a:effectLst/>
                <a:latin typeface="+mn-lt"/>
                <a:ea typeface="+mn-ea"/>
                <a:cs typeface="+mn-cs"/>
              </a:rPr>
              <a:t> (den har logotype och två rader för text) och en </a:t>
            </a:r>
            <a:r>
              <a:rPr lang="sv-SE" sz="1200" b="1" kern="1200">
                <a:solidFill>
                  <a:schemeClr val="tx1"/>
                </a:solidFill>
                <a:effectLst/>
                <a:latin typeface="+mn-lt"/>
                <a:ea typeface="+mn-ea"/>
                <a:cs typeface="+mn-cs"/>
              </a:rPr>
              <a:t>slutbild</a:t>
            </a:r>
            <a:r>
              <a:rPr lang="sv-SE" sz="1200" kern="1200">
                <a:solidFill>
                  <a:schemeClr val="tx1"/>
                </a:solidFill>
                <a:effectLst/>
                <a:latin typeface="+mn-lt"/>
                <a:ea typeface="+mn-ea"/>
                <a:cs typeface="+mn-cs"/>
              </a:rPr>
              <a:t>, som även används som </a:t>
            </a:r>
            <a:r>
              <a:rPr lang="sv-SE" sz="1200" b="1" kern="1200">
                <a:solidFill>
                  <a:schemeClr val="tx1"/>
                </a:solidFill>
                <a:effectLst/>
                <a:latin typeface="+mn-lt"/>
                <a:ea typeface="+mn-ea"/>
                <a:cs typeface="+mn-cs"/>
              </a:rPr>
              <a:t>kapitelbild</a:t>
            </a:r>
            <a:r>
              <a:rPr lang="sv-SE" sz="1200" kern="1200">
                <a:solidFill>
                  <a:schemeClr val="tx1"/>
                </a:solidFill>
                <a:effectLst/>
                <a:latin typeface="+mn-lt"/>
                <a:ea typeface="+mn-ea"/>
                <a:cs typeface="+mn-cs"/>
              </a:rPr>
              <a:t> (den har ett fält för text). Dessutom finns två bilder med </a:t>
            </a:r>
            <a:r>
              <a:rPr lang="sv-SE" sz="1200" b="1" kern="1200">
                <a:solidFill>
                  <a:schemeClr val="tx1"/>
                </a:solidFill>
                <a:effectLst/>
                <a:latin typeface="+mn-lt"/>
                <a:ea typeface="+mn-ea"/>
                <a:cs typeface="+mn-cs"/>
              </a:rPr>
              <a:t>förgjorda tabeller</a:t>
            </a:r>
            <a:r>
              <a:rPr lang="sv-SE" sz="1200" kern="1200">
                <a:solidFill>
                  <a:schemeClr val="tx1"/>
                </a:solidFill>
                <a:effectLst/>
                <a:latin typeface="+mn-lt"/>
                <a:ea typeface="+mn-ea"/>
                <a:cs typeface="+mn-cs"/>
              </a:rPr>
              <a:t> (en respektive 2-spalt).</a:t>
            </a:r>
          </a:p>
          <a:p>
            <a:r>
              <a:rPr lang="sv-SE" sz="1200" kern="1200">
                <a:solidFill>
                  <a:schemeClr val="tx1"/>
                </a:solidFill>
                <a:effectLst/>
                <a:latin typeface="+mn-lt"/>
                <a:ea typeface="+mn-ea"/>
                <a:cs typeface="+mn-cs"/>
              </a:rPr>
              <a:t>* Tabellsidor görs ej av mallsidor. Använd därför någon av de två tabellsidor som finns förproducerade i mallen</a:t>
            </a:r>
            <a:r>
              <a:rPr lang="sv-SE" sz="1200" kern="1200" baseline="0">
                <a:solidFill>
                  <a:schemeClr val="tx1"/>
                </a:solidFill>
                <a:effectLst/>
                <a:latin typeface="+mn-lt"/>
                <a:ea typeface="+mn-ea"/>
                <a:cs typeface="+mn-cs"/>
              </a:rPr>
              <a:t> som utgångspunkt. Eller, skapa egen på en tom mallsida.</a:t>
            </a:r>
            <a:endParaRPr lang="sv-SE" sz="1200" kern="1200">
              <a:solidFill>
                <a:schemeClr val="tx1"/>
              </a:solidFill>
              <a:effectLst/>
              <a:latin typeface="+mn-lt"/>
              <a:ea typeface="+mn-ea"/>
              <a:cs typeface="+mn-cs"/>
            </a:endParaRPr>
          </a:p>
          <a:p>
            <a:endParaRPr lang="sv-SE"/>
          </a:p>
          <a:p>
            <a:endParaRPr lang="sv-SE"/>
          </a:p>
        </p:txBody>
      </p:sp>
      <p:sp>
        <p:nvSpPr>
          <p:cNvPr id="4" name="Platshållare för bildnummer 3">
            <a:extLst>
              <a:ext uri="{FF2B5EF4-FFF2-40B4-BE49-F238E27FC236}">
                <a16:creationId xmlns:a16="http://schemas.microsoft.com/office/drawing/2014/main" id="{52EAAEF5-002A-ED9E-41D2-42A7EF6933DE}"/>
              </a:ext>
            </a:extLst>
          </p:cNvPr>
          <p:cNvSpPr>
            <a:spLocks noGrp="1"/>
          </p:cNvSpPr>
          <p:nvPr>
            <p:ph type="sldNum" sz="quarter" idx="10"/>
          </p:nvPr>
        </p:nvSpPr>
        <p:spPr/>
        <p:txBody>
          <a:bodyPr/>
          <a:lstStyle/>
          <a:p>
            <a:fld id="{D18F1CD7-E2BE-4A67-8207-E60D11195459}" type="slidenum">
              <a:rPr lang="en-GB" smtClean="0"/>
              <a:t>3</a:t>
            </a:fld>
            <a:endParaRPr lang="en-GB"/>
          </a:p>
        </p:txBody>
      </p:sp>
    </p:spTree>
    <p:extLst>
      <p:ext uri="{BB962C8B-B14F-4D97-AF65-F5344CB8AC3E}">
        <p14:creationId xmlns:p14="http://schemas.microsoft.com/office/powerpoint/2010/main" val="2701207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a:solidFill>
                  <a:schemeClr val="tx1"/>
                </a:solidFill>
                <a:effectLst/>
                <a:latin typeface="+mn-lt"/>
                <a:ea typeface="+mn-ea"/>
                <a:cs typeface="+mn-cs"/>
              </a:rPr>
              <a:t>Använda </a:t>
            </a:r>
            <a:r>
              <a:rPr lang="sv-SE" sz="1200" b="1" kern="1200" err="1">
                <a:solidFill>
                  <a:schemeClr val="tx1"/>
                </a:solidFill>
                <a:effectLst/>
                <a:latin typeface="+mn-lt"/>
                <a:ea typeface="+mn-ea"/>
                <a:cs typeface="+mn-cs"/>
              </a:rPr>
              <a:t>ppt</a:t>
            </a:r>
            <a:r>
              <a:rPr lang="sv-SE" sz="1200" b="1" kern="1200">
                <a:solidFill>
                  <a:schemeClr val="tx1"/>
                </a:solidFill>
                <a:effectLst/>
                <a:latin typeface="+mn-lt"/>
                <a:ea typeface="+mn-ea"/>
                <a:cs typeface="+mn-cs"/>
              </a:rPr>
              <a:t>-mallen:</a:t>
            </a:r>
          </a:p>
          <a:p>
            <a:r>
              <a:rPr lang="sv-SE" sz="1200" kern="1200">
                <a:solidFill>
                  <a:schemeClr val="tx1"/>
                </a:solidFill>
                <a:effectLst/>
                <a:latin typeface="+mn-lt"/>
                <a:ea typeface="+mn-ea"/>
                <a:cs typeface="+mn-cs"/>
              </a:rPr>
              <a:t>Mallen som jag levererar har en </a:t>
            </a:r>
            <a:r>
              <a:rPr lang="sv-SE" sz="1200" b="1" kern="1200" err="1">
                <a:solidFill>
                  <a:schemeClr val="tx1"/>
                </a:solidFill>
                <a:effectLst/>
                <a:latin typeface="+mn-lt"/>
                <a:ea typeface="+mn-ea"/>
                <a:cs typeface="+mn-cs"/>
              </a:rPr>
              <a:t>startbild</a:t>
            </a:r>
            <a:r>
              <a:rPr lang="sv-SE" sz="1200" kern="1200">
                <a:solidFill>
                  <a:schemeClr val="tx1"/>
                </a:solidFill>
                <a:effectLst/>
                <a:latin typeface="+mn-lt"/>
                <a:ea typeface="+mn-ea"/>
                <a:cs typeface="+mn-cs"/>
              </a:rPr>
              <a:t> (den har logotype och två rader för text) och en </a:t>
            </a:r>
            <a:r>
              <a:rPr lang="sv-SE" sz="1200" b="1" kern="1200">
                <a:solidFill>
                  <a:schemeClr val="tx1"/>
                </a:solidFill>
                <a:effectLst/>
                <a:latin typeface="+mn-lt"/>
                <a:ea typeface="+mn-ea"/>
                <a:cs typeface="+mn-cs"/>
              </a:rPr>
              <a:t>slutbild</a:t>
            </a:r>
            <a:r>
              <a:rPr lang="sv-SE" sz="1200" kern="1200">
                <a:solidFill>
                  <a:schemeClr val="tx1"/>
                </a:solidFill>
                <a:effectLst/>
                <a:latin typeface="+mn-lt"/>
                <a:ea typeface="+mn-ea"/>
                <a:cs typeface="+mn-cs"/>
              </a:rPr>
              <a:t>, som även används som </a:t>
            </a:r>
            <a:r>
              <a:rPr lang="sv-SE" sz="1200" b="1" kern="1200">
                <a:solidFill>
                  <a:schemeClr val="tx1"/>
                </a:solidFill>
                <a:effectLst/>
                <a:latin typeface="+mn-lt"/>
                <a:ea typeface="+mn-ea"/>
                <a:cs typeface="+mn-cs"/>
              </a:rPr>
              <a:t>kapitelbild</a:t>
            </a:r>
            <a:r>
              <a:rPr lang="sv-SE" sz="1200" kern="1200">
                <a:solidFill>
                  <a:schemeClr val="tx1"/>
                </a:solidFill>
                <a:effectLst/>
                <a:latin typeface="+mn-lt"/>
                <a:ea typeface="+mn-ea"/>
                <a:cs typeface="+mn-cs"/>
              </a:rPr>
              <a:t> (den har ett fält för text). Dessutom finns två bilder med </a:t>
            </a:r>
            <a:r>
              <a:rPr lang="sv-SE" sz="1200" b="1" kern="1200">
                <a:solidFill>
                  <a:schemeClr val="tx1"/>
                </a:solidFill>
                <a:effectLst/>
                <a:latin typeface="+mn-lt"/>
                <a:ea typeface="+mn-ea"/>
                <a:cs typeface="+mn-cs"/>
              </a:rPr>
              <a:t>förgjorda tabeller</a:t>
            </a:r>
            <a:r>
              <a:rPr lang="sv-SE" sz="1200" kern="1200">
                <a:solidFill>
                  <a:schemeClr val="tx1"/>
                </a:solidFill>
                <a:effectLst/>
                <a:latin typeface="+mn-lt"/>
                <a:ea typeface="+mn-ea"/>
                <a:cs typeface="+mn-cs"/>
              </a:rPr>
              <a:t> (en respektive 2-spalt).</a:t>
            </a:r>
          </a:p>
          <a:p>
            <a:r>
              <a:rPr lang="sv-SE" sz="1200" kern="1200">
                <a:solidFill>
                  <a:schemeClr val="tx1"/>
                </a:solidFill>
                <a:effectLst/>
                <a:latin typeface="+mn-lt"/>
                <a:ea typeface="+mn-ea"/>
                <a:cs typeface="+mn-cs"/>
              </a:rPr>
              <a:t>* Tabellsidor görs ej av mallsidor. Använd därför någon av de två tabellsidor som finns förproducerade i mallen</a:t>
            </a:r>
            <a:r>
              <a:rPr lang="sv-SE" sz="1200" kern="1200" baseline="0">
                <a:solidFill>
                  <a:schemeClr val="tx1"/>
                </a:solidFill>
                <a:effectLst/>
                <a:latin typeface="+mn-lt"/>
                <a:ea typeface="+mn-ea"/>
                <a:cs typeface="+mn-cs"/>
              </a:rPr>
              <a:t> som utgångspunkt. Eller, skapa egen på en tom mallsida.</a:t>
            </a:r>
            <a:endParaRPr lang="sv-SE" sz="1200" kern="1200">
              <a:solidFill>
                <a:schemeClr val="tx1"/>
              </a:solidFill>
              <a:effectLst/>
              <a:latin typeface="+mn-lt"/>
              <a:ea typeface="+mn-ea"/>
              <a:cs typeface="+mn-cs"/>
            </a:endParaRPr>
          </a:p>
          <a:p>
            <a:endParaRPr lang="sv-SE"/>
          </a:p>
          <a:p>
            <a:endParaRPr lang="sv-SE"/>
          </a:p>
        </p:txBody>
      </p:sp>
      <p:sp>
        <p:nvSpPr>
          <p:cNvPr id="4" name="Platshållare för bildnummer 3"/>
          <p:cNvSpPr>
            <a:spLocks noGrp="1"/>
          </p:cNvSpPr>
          <p:nvPr>
            <p:ph type="sldNum" sz="quarter" idx="10"/>
          </p:nvPr>
        </p:nvSpPr>
        <p:spPr/>
        <p:txBody>
          <a:bodyPr/>
          <a:lstStyle/>
          <a:p>
            <a:fld id="{D18F1CD7-E2BE-4A67-8207-E60D11195459}" type="slidenum">
              <a:rPr lang="en-GB" smtClean="0"/>
              <a:t>8</a:t>
            </a:fld>
            <a:endParaRPr lang="en-GB"/>
          </a:p>
        </p:txBody>
      </p:sp>
    </p:spTree>
    <p:extLst>
      <p:ext uri="{BB962C8B-B14F-4D97-AF65-F5344CB8AC3E}">
        <p14:creationId xmlns:p14="http://schemas.microsoft.com/office/powerpoint/2010/main" val="410446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01F79-1784-2005-A168-74007D73581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5E030E4-244A-18F1-40EA-ADAFE247003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8B520EB-0FCC-F3AE-C72C-AEC137BD7C03}"/>
              </a:ext>
            </a:extLst>
          </p:cNvPr>
          <p:cNvSpPr>
            <a:spLocks noGrp="1"/>
          </p:cNvSpPr>
          <p:nvPr>
            <p:ph type="body" idx="1"/>
          </p:nvPr>
        </p:nvSpPr>
        <p:spPr/>
        <p:txBody>
          <a:bodyPr/>
          <a:lstStyle/>
          <a:p>
            <a:r>
              <a:rPr lang="sv-SE" sz="1200" b="1" kern="1200">
                <a:solidFill>
                  <a:schemeClr val="tx1"/>
                </a:solidFill>
                <a:effectLst/>
                <a:latin typeface="+mn-lt"/>
                <a:ea typeface="+mn-ea"/>
                <a:cs typeface="+mn-cs"/>
              </a:rPr>
              <a:t>Använda </a:t>
            </a:r>
            <a:r>
              <a:rPr lang="sv-SE" sz="1200" b="1" kern="1200" err="1">
                <a:solidFill>
                  <a:schemeClr val="tx1"/>
                </a:solidFill>
                <a:effectLst/>
                <a:latin typeface="+mn-lt"/>
                <a:ea typeface="+mn-ea"/>
                <a:cs typeface="+mn-cs"/>
              </a:rPr>
              <a:t>ppt</a:t>
            </a:r>
            <a:r>
              <a:rPr lang="sv-SE" sz="1200" b="1" kern="1200">
                <a:solidFill>
                  <a:schemeClr val="tx1"/>
                </a:solidFill>
                <a:effectLst/>
                <a:latin typeface="+mn-lt"/>
                <a:ea typeface="+mn-ea"/>
                <a:cs typeface="+mn-cs"/>
              </a:rPr>
              <a:t>-mallen:</a:t>
            </a:r>
          </a:p>
          <a:p>
            <a:r>
              <a:rPr lang="sv-SE" sz="1200" kern="1200">
                <a:solidFill>
                  <a:schemeClr val="tx1"/>
                </a:solidFill>
                <a:effectLst/>
                <a:latin typeface="+mn-lt"/>
                <a:ea typeface="+mn-ea"/>
                <a:cs typeface="+mn-cs"/>
              </a:rPr>
              <a:t>Mallen som jag levererar har en </a:t>
            </a:r>
            <a:r>
              <a:rPr lang="sv-SE" sz="1200" b="1" kern="1200" err="1">
                <a:solidFill>
                  <a:schemeClr val="tx1"/>
                </a:solidFill>
                <a:effectLst/>
                <a:latin typeface="+mn-lt"/>
                <a:ea typeface="+mn-ea"/>
                <a:cs typeface="+mn-cs"/>
              </a:rPr>
              <a:t>startbild</a:t>
            </a:r>
            <a:r>
              <a:rPr lang="sv-SE" sz="1200" kern="1200">
                <a:solidFill>
                  <a:schemeClr val="tx1"/>
                </a:solidFill>
                <a:effectLst/>
                <a:latin typeface="+mn-lt"/>
                <a:ea typeface="+mn-ea"/>
                <a:cs typeface="+mn-cs"/>
              </a:rPr>
              <a:t> (den har logotype och två rader för text) och en </a:t>
            </a:r>
            <a:r>
              <a:rPr lang="sv-SE" sz="1200" b="1" kern="1200">
                <a:solidFill>
                  <a:schemeClr val="tx1"/>
                </a:solidFill>
                <a:effectLst/>
                <a:latin typeface="+mn-lt"/>
                <a:ea typeface="+mn-ea"/>
                <a:cs typeface="+mn-cs"/>
              </a:rPr>
              <a:t>slutbild</a:t>
            </a:r>
            <a:r>
              <a:rPr lang="sv-SE" sz="1200" kern="1200">
                <a:solidFill>
                  <a:schemeClr val="tx1"/>
                </a:solidFill>
                <a:effectLst/>
                <a:latin typeface="+mn-lt"/>
                <a:ea typeface="+mn-ea"/>
                <a:cs typeface="+mn-cs"/>
              </a:rPr>
              <a:t>, som även används som </a:t>
            </a:r>
            <a:r>
              <a:rPr lang="sv-SE" sz="1200" b="1" kern="1200">
                <a:solidFill>
                  <a:schemeClr val="tx1"/>
                </a:solidFill>
                <a:effectLst/>
                <a:latin typeface="+mn-lt"/>
                <a:ea typeface="+mn-ea"/>
                <a:cs typeface="+mn-cs"/>
              </a:rPr>
              <a:t>kapitelbild</a:t>
            </a:r>
            <a:r>
              <a:rPr lang="sv-SE" sz="1200" kern="1200">
                <a:solidFill>
                  <a:schemeClr val="tx1"/>
                </a:solidFill>
                <a:effectLst/>
                <a:latin typeface="+mn-lt"/>
                <a:ea typeface="+mn-ea"/>
                <a:cs typeface="+mn-cs"/>
              </a:rPr>
              <a:t> (den har ett fält för text). Dessutom finns två bilder med </a:t>
            </a:r>
            <a:r>
              <a:rPr lang="sv-SE" sz="1200" b="1" kern="1200">
                <a:solidFill>
                  <a:schemeClr val="tx1"/>
                </a:solidFill>
                <a:effectLst/>
                <a:latin typeface="+mn-lt"/>
                <a:ea typeface="+mn-ea"/>
                <a:cs typeface="+mn-cs"/>
              </a:rPr>
              <a:t>förgjorda tabeller</a:t>
            </a:r>
            <a:r>
              <a:rPr lang="sv-SE" sz="1200" kern="1200">
                <a:solidFill>
                  <a:schemeClr val="tx1"/>
                </a:solidFill>
                <a:effectLst/>
                <a:latin typeface="+mn-lt"/>
                <a:ea typeface="+mn-ea"/>
                <a:cs typeface="+mn-cs"/>
              </a:rPr>
              <a:t> (en respektive 2-spalt).</a:t>
            </a:r>
          </a:p>
          <a:p>
            <a:r>
              <a:rPr lang="sv-SE" sz="1200" kern="1200">
                <a:solidFill>
                  <a:schemeClr val="tx1"/>
                </a:solidFill>
                <a:effectLst/>
                <a:latin typeface="+mn-lt"/>
                <a:ea typeface="+mn-ea"/>
                <a:cs typeface="+mn-cs"/>
              </a:rPr>
              <a:t>* Tabellsidor görs ej av mallsidor. Använd därför någon av de två tabellsidor som finns förproducerade i mallen</a:t>
            </a:r>
            <a:r>
              <a:rPr lang="sv-SE" sz="1200" kern="1200" baseline="0">
                <a:solidFill>
                  <a:schemeClr val="tx1"/>
                </a:solidFill>
                <a:effectLst/>
                <a:latin typeface="+mn-lt"/>
                <a:ea typeface="+mn-ea"/>
                <a:cs typeface="+mn-cs"/>
              </a:rPr>
              <a:t> som utgångspunkt. Eller, skapa egen på en tom mallsida.</a:t>
            </a:r>
            <a:endParaRPr lang="sv-SE" sz="1200" kern="1200">
              <a:solidFill>
                <a:schemeClr val="tx1"/>
              </a:solidFill>
              <a:effectLst/>
              <a:latin typeface="+mn-lt"/>
              <a:ea typeface="+mn-ea"/>
              <a:cs typeface="+mn-cs"/>
            </a:endParaRPr>
          </a:p>
          <a:p>
            <a:endParaRPr lang="sv-SE"/>
          </a:p>
          <a:p>
            <a:endParaRPr lang="sv-SE"/>
          </a:p>
        </p:txBody>
      </p:sp>
      <p:sp>
        <p:nvSpPr>
          <p:cNvPr id="4" name="Platshållare för bildnummer 3">
            <a:extLst>
              <a:ext uri="{FF2B5EF4-FFF2-40B4-BE49-F238E27FC236}">
                <a16:creationId xmlns:a16="http://schemas.microsoft.com/office/drawing/2014/main" id="{A981DC3D-5FF0-3BC7-EDC9-24BAFD9BD2CE}"/>
              </a:ext>
            </a:extLst>
          </p:cNvPr>
          <p:cNvSpPr>
            <a:spLocks noGrp="1"/>
          </p:cNvSpPr>
          <p:nvPr>
            <p:ph type="sldNum" sz="quarter" idx="10"/>
          </p:nvPr>
        </p:nvSpPr>
        <p:spPr/>
        <p:txBody>
          <a:bodyPr/>
          <a:lstStyle/>
          <a:p>
            <a:fld id="{D18F1CD7-E2BE-4A67-8207-E60D11195459}" type="slidenum">
              <a:rPr lang="en-GB" smtClean="0"/>
              <a:t>9</a:t>
            </a:fld>
            <a:endParaRPr lang="en-GB"/>
          </a:p>
        </p:txBody>
      </p:sp>
    </p:spTree>
    <p:extLst>
      <p:ext uri="{BB962C8B-B14F-4D97-AF65-F5344CB8AC3E}">
        <p14:creationId xmlns:p14="http://schemas.microsoft.com/office/powerpoint/2010/main" val="2398937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br>
              <a:rPr lang="sv-SE" sz="1200" b="0" i="0" kern="1200" dirty="0">
                <a:solidFill>
                  <a:schemeClr val="tx1"/>
                </a:solidFill>
                <a:effectLst/>
                <a:latin typeface="+mn-lt"/>
                <a:ea typeface="+mn-ea"/>
                <a:cs typeface="+mn-cs"/>
              </a:rPr>
            </a:br>
            <a:r>
              <a:rPr lang="sv-SE" sz="1200" b="0" i="0" kern="1200" dirty="0">
                <a:solidFill>
                  <a:schemeClr val="tx1"/>
                </a:solidFill>
                <a:effectLst/>
                <a:latin typeface="+mn-lt"/>
                <a:ea typeface="+mn-ea"/>
                <a:cs typeface="+mn-cs"/>
              </a:rPr>
              <a:t>“Hej! Jag heter Kristin och jag ska guida er genom tre saker: hur 2025 faktiskt gick, hur 2026 är tänkt att fungera – och vilken riktning vi har för 2027. Jag kommer hålla det enkelt: vad som driver intäkter, vad som driver kostnader och vad vi väljer att satsa på – och varför det är bra för medlemmarna.”</a:t>
            </a:r>
          </a:p>
          <a:p>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13</a:t>
            </a:fld>
            <a:endParaRPr lang="en-GB"/>
          </a:p>
        </p:txBody>
      </p:sp>
    </p:spTree>
    <p:extLst>
      <p:ext uri="{BB962C8B-B14F-4D97-AF65-F5344CB8AC3E}">
        <p14:creationId xmlns:p14="http://schemas.microsoft.com/office/powerpoint/2010/main" val="3563288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“En sak jag vill säga innan vi går in i siffrorna är hur vi arbetar. Vi har byggt upp ett mer strukturerat ekonomiarbete med helårsprognoser, tydligt ansvar per område och uppföljning som gör att vi kan fatta beslut i tid – och prioritera klokt. Det ger både kontroll och handlingsutrymme.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a:solidFill>
                  <a:schemeClr val="tx1"/>
                </a:solidFill>
                <a:effectLst/>
                <a:latin typeface="+mn-lt"/>
                <a:ea typeface="+mn-ea"/>
                <a:cs typeface="+mn-cs"/>
              </a:rPr>
              <a:t>“Det här arbetssättet är faktiskt en av de viktigaste förändringarna under senaste åren. Det gör att vi kan fatta beslut i tid, följa upp satsningar och ha kontroll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a:solidFill>
                  <a:schemeClr val="tx1"/>
                </a:solidFill>
                <a:effectLst/>
                <a:latin typeface="+mn-lt"/>
                <a:ea typeface="+mn-ea"/>
                <a:cs typeface="+mn-cs"/>
              </a:rPr>
              <a:t>“Det viktigaste här är egentligen prognosen. Det är den vi styr efter – budgeten är ramen, prognosen är ratten.”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14</a:t>
            </a:fld>
            <a:endParaRPr lang="en-GB"/>
          </a:p>
        </p:txBody>
      </p:sp>
    </p:spTree>
    <p:extLst>
      <p:ext uri="{BB962C8B-B14F-4D97-AF65-F5344CB8AC3E}">
        <p14:creationId xmlns:p14="http://schemas.microsoft.com/office/powerpoint/2010/main" val="1637041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“Om vi börjar i helheten: 2025 visar en tydligt positiv trend. Vi landade på cirka 15,7 mnkr i intäkter och 15,3 mnkr i kostnader – vilket gav ett resultat på 508 tkr efter finansiella poster. </a:t>
            </a:r>
          </a:p>
          <a:p>
            <a:r>
              <a:rPr lang="sv-SE" sz="1200" b="0" i="1" kern="1200">
                <a:solidFill>
                  <a:schemeClr val="tx1"/>
                </a:solidFill>
                <a:effectLst/>
                <a:latin typeface="+mn-lt"/>
                <a:ea typeface="+mn-ea"/>
                <a:cs typeface="+mn-cs"/>
              </a:rPr>
              <a:t>starkt år </a:t>
            </a:r>
            <a:r>
              <a:rPr lang="sv-SE" sz="1200" b="0" i="0" kern="1200">
                <a:solidFill>
                  <a:schemeClr val="tx1"/>
                </a:solidFill>
                <a:effectLst/>
                <a:latin typeface="+mn-lt"/>
                <a:ea typeface="+mn-ea"/>
                <a:cs typeface="+mn-cs"/>
              </a:rPr>
              <a:t>“– </a:t>
            </a:r>
            <a:r>
              <a:rPr lang="sv-SE" sz="1200" b="1" i="0" kern="1200">
                <a:solidFill>
                  <a:schemeClr val="tx1"/>
                </a:solidFill>
                <a:effectLst/>
                <a:latin typeface="+mn-lt"/>
                <a:ea typeface="+mn-ea"/>
                <a:cs typeface="+mn-cs"/>
              </a:rPr>
              <a:t>trots hög aktivitet och trots att vi faktiskt satsat.”</a:t>
            </a:r>
          </a:p>
          <a:p>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15</a:t>
            </a:fld>
            <a:endParaRPr lang="en-GB"/>
          </a:p>
        </p:txBody>
      </p:sp>
    </p:spTree>
    <p:extLst>
      <p:ext uri="{BB962C8B-B14F-4D97-AF65-F5344CB8AC3E}">
        <p14:creationId xmlns:p14="http://schemas.microsoft.com/office/powerpoint/2010/main" val="1641626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“Det finns en väldigt tydlig huvudmotor: medlemsintäkterna. De blev 13,0 mnkr, över förväntan – främst tack vare högre medlemsantal än planerat. Sedan har vi två viktiga ‘ben’ till: annonser 1,3 mnkr och webbshop 1,1 mnkr. Sammantaget växte intäkterna 7,8%, vilket visar att verksamheten är stabil och växande.”</a:t>
            </a:r>
          </a:p>
          <a:p>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16</a:t>
            </a:fld>
            <a:endParaRPr lang="en-GB"/>
          </a:p>
        </p:txBody>
      </p:sp>
    </p:spTree>
    <p:extLst>
      <p:ext uri="{BB962C8B-B14F-4D97-AF65-F5344CB8AC3E}">
        <p14:creationId xmlns:p14="http://schemas.microsoft.com/office/powerpoint/2010/main" val="2882979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“Om man undrar ‘vart tar medlemsavgiften vägen?’ så är det här den förenklade bilden. Tre tunga områden är kansli &amp; administration, IT och tidningen. Sedan har vi marknad/kommunikation, utbildning/provning, styrelse/regionarbete och medlemskostnader som brev/insignier/stipendier. Det här är i praktiken det som gör att vi kan hålla ihop </a:t>
            </a:r>
            <a:r>
              <a:rPr lang="sv-SE" err="1"/>
              <a:t>riksfunktionerna</a:t>
            </a:r>
            <a:r>
              <a:rPr lang="sv-SE"/>
              <a:t> och stötta sektionerna med plattformar, material och kanaler.”</a:t>
            </a:r>
          </a:p>
          <a:p>
            <a:endParaRPr lang="sv-SE" sz="1200" b="0" i="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17</a:t>
            </a:fld>
            <a:endParaRPr lang="en-GB"/>
          </a:p>
        </p:txBody>
      </p:sp>
    </p:spTree>
    <p:extLst>
      <p:ext uri="{BB962C8B-B14F-4D97-AF65-F5344CB8AC3E}">
        <p14:creationId xmlns:p14="http://schemas.microsoft.com/office/powerpoint/2010/main" val="1098068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a:t>Ny policy,</a:t>
            </a:r>
          </a:p>
          <a:p>
            <a:r>
              <a:rPr lang="sv-SE" sz="1200" b="0" i="0" kern="1200">
                <a:solidFill>
                  <a:schemeClr val="tx1"/>
                </a:solidFill>
                <a:effectLst/>
                <a:latin typeface="+mn-lt"/>
                <a:ea typeface="+mn-ea"/>
                <a:cs typeface="+mn-cs"/>
              </a:rPr>
              <a:t>“Stabilitet: likviditet &amp; eget kapital (vår krockkudde)”</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Likvida medel (kassa/bank): ~10,7 mnkr</a:t>
            </a:r>
          </a:p>
          <a:p>
            <a:r>
              <a:rPr lang="sv-SE" sz="1200" b="0" i="0" kern="1200">
                <a:solidFill>
                  <a:schemeClr val="tx1"/>
                </a:solidFill>
                <a:effectLst/>
                <a:latin typeface="+mn-lt"/>
                <a:ea typeface="+mn-ea"/>
                <a:cs typeface="+mn-cs"/>
              </a:rPr>
              <a:t>Fritt eget kapital: 0,9 → 1,4 mnkr</a:t>
            </a:r>
          </a:p>
          <a:p>
            <a:br>
              <a:rPr lang="sv-SE" sz="1200" b="0" i="0" kern="1200">
                <a:solidFill>
                  <a:schemeClr val="tx1"/>
                </a:solidFill>
                <a:effectLst/>
                <a:latin typeface="+mn-lt"/>
                <a:ea typeface="+mn-ea"/>
                <a:cs typeface="+mn-cs"/>
              </a:rPr>
            </a:br>
            <a:r>
              <a:rPr lang="sv-SE" sz="1200" b="0" i="0" kern="1200">
                <a:solidFill>
                  <a:schemeClr val="tx1"/>
                </a:solidFill>
                <a:effectLst/>
                <a:latin typeface="+mn-lt"/>
                <a:ea typeface="+mn-ea"/>
                <a:cs typeface="+mn-cs"/>
              </a:rPr>
              <a:t>“Två siffror som betyder trygghet: Vi hade cirka 10,7 mnkr i kassa och bank vid årets slut. Och vårt fria egna kapital ökade från 0,9 till 1,4 mnkr. Det ger oss handlingsutrymme och ligger i linje med policyn för eget kapital. Enkelt uttryckt: vi står stabilt inför kommande år.”</a:t>
            </a:r>
          </a:p>
          <a:p>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18</a:t>
            </a:fld>
            <a:endParaRPr lang="en-GB"/>
          </a:p>
        </p:txBody>
      </p:sp>
    </p:spTree>
    <p:extLst>
      <p:ext uri="{BB962C8B-B14F-4D97-AF65-F5344CB8AC3E}">
        <p14:creationId xmlns:p14="http://schemas.microsoft.com/office/powerpoint/2010/main" val="788260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a:ln>
                  <a:noFill/>
                </a:ln>
                <a:solidFill>
                  <a:srgbClr val="333333"/>
                </a:solidFill>
                <a:effectLst/>
                <a:latin typeface="Calibri" panose="020F0502020204030204" pitchFamily="34" charset="0"/>
              </a:rPr>
              <a:t>“Det här är viktigt: resultatet är inte bara ‘en bra siffra’. Det speglar också att vi jobbat mer strukturerat med prognos och uppföljning – så vi kan agera i tid och inte i efterhand.”</a:t>
            </a:r>
            <a:endParaRPr kumimoji="0" lang="sv-SE" altLang="sv-SE" b="0" i="0" u="none" strike="noStrike" cap="none" normalizeH="0" baseline="0">
              <a:ln>
                <a:noFill/>
              </a:ln>
              <a:solidFill>
                <a:schemeClr val="tx1"/>
              </a:solidFill>
              <a:effectLst/>
              <a:latin typeface="Arial" panose="020B0604020202020204" pitchFamily="34" charset="0"/>
            </a:endParaRPr>
          </a:p>
          <a:p>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19</a:t>
            </a:fld>
            <a:endParaRPr lang="en-GB"/>
          </a:p>
        </p:txBody>
      </p:sp>
    </p:spTree>
    <p:extLst>
      <p:ext uri="{BB962C8B-B14F-4D97-AF65-F5344CB8AC3E}">
        <p14:creationId xmlns:p14="http://schemas.microsoft.com/office/powerpoint/2010/main" val="1085091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“Som tidigare är medlemsavgiften helt dominerande. Vi budgeterar 13,5 mnkr i medlemsintäkter, baserat på 30 000 medlemmar och 450 kr i avgift. Poängen här är att kalkylen visar att vi även efter rörliga medlemskostnader har ett stabilt netto per medlem som kan användas till drift och utveckling.”</a:t>
            </a:r>
          </a:p>
          <a:p>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20</a:t>
            </a:fld>
            <a:endParaRPr lang="en-GB"/>
          </a:p>
        </p:txBody>
      </p:sp>
    </p:spTree>
    <p:extLst>
      <p:ext uri="{BB962C8B-B14F-4D97-AF65-F5344CB8AC3E}">
        <p14:creationId xmlns:p14="http://schemas.microsoft.com/office/powerpoint/2010/main" val="776167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“Budgeten för 2026 är byggd för att fortsätta vara stabil och samtidigt göra strategiska satsningar. Helheten är enkel: 16,1 mnkr i intäkter och 16,1 mnkr i kostnader, vilket ger ett mindre planerat överskott på cirka 42 tkr.” </a:t>
            </a:r>
          </a:p>
        </p:txBody>
      </p:sp>
      <p:sp>
        <p:nvSpPr>
          <p:cNvPr id="4" name="Platshållare för bildnummer 3"/>
          <p:cNvSpPr>
            <a:spLocks noGrp="1"/>
          </p:cNvSpPr>
          <p:nvPr>
            <p:ph type="sldNum" sz="quarter" idx="5"/>
          </p:nvPr>
        </p:nvSpPr>
        <p:spPr/>
        <p:txBody>
          <a:bodyPr/>
          <a:lstStyle/>
          <a:p>
            <a:fld id="{D18F1CD7-E2BE-4A67-8207-E60D11195459}" type="slidenum">
              <a:rPr lang="en-GB" smtClean="0"/>
              <a:t>21</a:t>
            </a:fld>
            <a:endParaRPr lang="en-GB"/>
          </a:p>
        </p:txBody>
      </p:sp>
    </p:spTree>
    <p:extLst>
      <p:ext uri="{BB962C8B-B14F-4D97-AF65-F5344CB8AC3E}">
        <p14:creationId xmlns:p14="http://schemas.microsoft.com/office/powerpoint/2010/main" val="3387641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endParaRPr lang="sv-SE"/>
          </a:p>
          <a:p>
            <a:r>
              <a:rPr lang="sv-SE" b="0" i="0">
                <a:solidFill>
                  <a:srgbClr val="000000"/>
                </a:solidFill>
                <a:effectLst/>
                <a:latin typeface="Segoe UI" panose="020B0502040204020203" pitchFamily="34" charset="0"/>
              </a:rPr>
              <a:t>Det här är satsningar vi har råd med – och som vi också följer upp.”</a:t>
            </a:r>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22</a:t>
            </a:fld>
            <a:endParaRPr lang="en-GB"/>
          </a:p>
        </p:txBody>
      </p:sp>
    </p:spTree>
    <p:extLst>
      <p:ext uri="{BB962C8B-B14F-4D97-AF65-F5344CB8AC3E}">
        <p14:creationId xmlns:p14="http://schemas.microsoft.com/office/powerpoint/2010/main" val="2991626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Rule</a:t>
            </a:r>
            <a:r>
              <a:rPr lang="sv-SE"/>
              <a:t> är lite ‘motorrummet’. Det handlar om att vi ska kunna kommunicera smartare med medlemmar – mer relevant, mindre manuellt – och få bättre medlemsvård. En viktig del är också ekonomi: det här bytet bedöms kunna sänka den framtida årliga licenskostnaden till ungefär hälften av nuvarande system. Så ja, det kostar att byta – men är tänkt att löna sig över tid.”</a:t>
            </a:r>
          </a:p>
          <a:p>
            <a:endParaRPr lang="sv-SE" dirty="0"/>
          </a:p>
          <a:p>
            <a:endParaRPr lang="sv-SE" dirty="0"/>
          </a:p>
        </p:txBody>
      </p:sp>
      <p:sp>
        <p:nvSpPr>
          <p:cNvPr id="4" name="Platshållare för bildnummer 3"/>
          <p:cNvSpPr>
            <a:spLocks noGrp="1"/>
          </p:cNvSpPr>
          <p:nvPr>
            <p:ph type="sldNum" sz="quarter" idx="5"/>
          </p:nvPr>
        </p:nvSpPr>
        <p:spPr/>
        <p:txBody>
          <a:bodyPr/>
          <a:lstStyle/>
          <a:p>
            <a:fld id="{D18F1CD7-E2BE-4A67-8207-E60D11195459}" type="slidenum">
              <a:rPr lang="en-GB" smtClean="0"/>
              <a:t>23</a:t>
            </a:fld>
            <a:endParaRPr lang="en-GB"/>
          </a:p>
        </p:txBody>
      </p:sp>
    </p:spTree>
    <p:extLst>
      <p:ext uri="{BB962C8B-B14F-4D97-AF65-F5344CB8AC3E}">
        <p14:creationId xmlns:p14="http://schemas.microsoft.com/office/powerpoint/2010/main" val="1346763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sv-SE" b="0" i="0" u="none" strike="noStrike" cap="none" normalizeH="0" baseline="0">
                <a:ln>
                  <a:noFill/>
                </a:ln>
                <a:solidFill>
                  <a:srgbClr val="000000"/>
                </a:solidFill>
                <a:effectLst/>
                <a:latin typeface="Segoe UI" panose="020B0502040204020203" pitchFamily="34" charset="0"/>
              </a:rPr>
              <a:t>“Poängen är inte bara att satsa – utan att följa upp satsningarna tydligt under året och justera om vi behöver.”</a:t>
            </a:r>
          </a:p>
          <a:p>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24</a:t>
            </a:fld>
            <a:endParaRPr lang="en-GB"/>
          </a:p>
        </p:txBody>
      </p:sp>
    </p:spTree>
    <p:extLst>
      <p:ext uri="{BB962C8B-B14F-4D97-AF65-F5344CB8AC3E}">
        <p14:creationId xmlns:p14="http://schemas.microsoft.com/office/powerpoint/2010/main" val="1596436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eaLnBrk="0" fontAlgn="base" hangingPunct="0">
              <a:spcBef>
                <a:spcPct val="0"/>
              </a:spcBef>
              <a:spcAft>
                <a:spcPct val="0"/>
              </a:spcAft>
            </a:pPr>
            <a:r>
              <a:rPr kumimoji="0" lang="sv-SE" altLang="sv-SE" b="0" i="0" u="none" strike="noStrike" cap="none" normalizeH="0" baseline="0">
                <a:ln>
                  <a:noFill/>
                </a:ln>
                <a:solidFill>
                  <a:srgbClr val="000000"/>
                </a:solidFill>
                <a:effectLst/>
                <a:latin typeface="Segoe UI" panose="020B0502040204020203" pitchFamily="34" charset="0"/>
              </a:rPr>
              <a:t>“Det här är också en skillnad mot tidigare: budgeten är inte en ‘engångsprodukt’ – den är kopplad till helårsprognos och löpande uppföljning, så vi kan styra under året.”</a:t>
            </a:r>
          </a:p>
          <a:p>
            <a:pPr lvl="0" eaLnBrk="0" fontAlgn="base" hangingPunct="0">
              <a:spcBef>
                <a:spcPct val="0"/>
              </a:spcBef>
              <a:spcAft>
                <a:spcPct val="0"/>
              </a:spcAft>
            </a:pPr>
            <a:endParaRPr kumimoji="0" lang="sv-SE" b="0" i="0" u="none" strike="noStrike" cap="none" normalizeH="0" baseline="0">
              <a:ln>
                <a:noFill/>
              </a:ln>
              <a:solidFill>
                <a:srgbClr val="000000"/>
              </a:solidFill>
              <a:effectLst/>
              <a:latin typeface="Segoe UI" panose="020B0502040204020203" pitchFamily="34" charset="0"/>
            </a:endParaRPr>
          </a:p>
          <a:p>
            <a:pPr lvl="0" eaLnBrk="0" fontAlgn="base" hangingPunct="0">
              <a:spcBef>
                <a:spcPct val="0"/>
              </a:spcBef>
              <a:spcAft>
                <a:spcPct val="0"/>
              </a:spcAft>
            </a:pPr>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25</a:t>
            </a:fld>
            <a:endParaRPr lang="en-GB"/>
          </a:p>
        </p:txBody>
      </p:sp>
    </p:spTree>
    <p:extLst>
      <p:ext uri="{BB962C8B-B14F-4D97-AF65-F5344CB8AC3E}">
        <p14:creationId xmlns:p14="http://schemas.microsoft.com/office/powerpoint/2010/main" val="3731800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
        <p:cNvGrpSpPr/>
        <p:nvPr/>
      </p:nvGrpSpPr>
      <p:grpSpPr>
        <a:xfrm>
          <a:off x="0" y="0"/>
          <a:ext cx="0" cy="0"/>
          <a:chOff x="0" y="0"/>
          <a:chExt cx="0" cy="0"/>
        </a:xfrm>
      </p:grpSpPr>
      <p:sp>
        <p:nvSpPr>
          <p:cNvPr id="23" name="Google Shape;2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 name="Google Shape;2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 name="Google Shape;2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a:t>2. M365-stöd: Teams, SharePoint/Vintranet, formulär, utbildning</a:t>
            </a:r>
            <a:endParaRPr lang="sv-SE"/>
          </a:p>
          <a:p>
            <a:r>
              <a:rPr lang="en-US"/>
              <a:t>IT </a:t>
            </a:r>
            <a:r>
              <a:rPr lang="en-US" err="1"/>
              <a:t>har</a:t>
            </a:r>
            <a:r>
              <a:rPr lang="en-US"/>
              <a:t> </a:t>
            </a:r>
            <a:r>
              <a:rPr lang="en-US" err="1"/>
              <a:t>hjälpt</a:t>
            </a:r>
            <a:r>
              <a:rPr lang="en-US"/>
              <a:t> </a:t>
            </a:r>
            <a:r>
              <a:rPr lang="en-US" err="1"/>
              <a:t>kansli</a:t>
            </a:r>
            <a:r>
              <a:rPr lang="en-US"/>
              <a:t>, </a:t>
            </a:r>
            <a:r>
              <a:rPr lang="en-US" err="1"/>
              <a:t>regioner</a:t>
            </a:r>
            <a:r>
              <a:rPr lang="en-US"/>
              <a:t> och </a:t>
            </a:r>
            <a:r>
              <a:rPr lang="en-US" err="1"/>
              <a:t>arbetsgrupper</a:t>
            </a:r>
            <a:r>
              <a:rPr lang="en-US"/>
              <a:t> </a:t>
            </a:r>
            <a:r>
              <a:rPr lang="en-US" err="1"/>
              <a:t>att</a:t>
            </a:r>
            <a:r>
              <a:rPr lang="en-US"/>
              <a:t> </a:t>
            </a:r>
            <a:r>
              <a:rPr lang="en-US" err="1"/>
              <a:t>använda</a:t>
            </a:r>
            <a:r>
              <a:rPr lang="en-US"/>
              <a:t> Microsoft 365 </a:t>
            </a:r>
            <a:r>
              <a:rPr lang="en-US" err="1"/>
              <a:t>mer</a:t>
            </a:r>
            <a:r>
              <a:rPr lang="en-US"/>
              <a:t> </a:t>
            </a:r>
            <a:r>
              <a:rPr lang="en-US" err="1"/>
              <a:t>effektivt</a:t>
            </a:r>
            <a:r>
              <a:rPr lang="en-US"/>
              <a:t>. Det </a:t>
            </a:r>
            <a:r>
              <a:rPr lang="en-US" err="1"/>
              <a:t>handlar</a:t>
            </a:r>
            <a:r>
              <a:rPr lang="en-US"/>
              <a:t> om:</a:t>
            </a:r>
            <a:endParaRPr lang="sv-SE"/>
          </a:p>
          <a:p>
            <a:pPr marL="285750" indent="-285750">
              <a:buAutoNum type="alphaUcPeriod"/>
            </a:pPr>
            <a:r>
              <a:rPr lang="en-US" err="1"/>
              <a:t>bättre</a:t>
            </a:r>
            <a:r>
              <a:rPr lang="en-US"/>
              <a:t> </a:t>
            </a:r>
            <a:r>
              <a:rPr lang="en-US" err="1"/>
              <a:t>möten</a:t>
            </a:r>
            <a:r>
              <a:rPr lang="en-US"/>
              <a:t> och </a:t>
            </a:r>
            <a:r>
              <a:rPr lang="en-US" err="1"/>
              <a:t>samarbete</a:t>
            </a:r>
            <a:r>
              <a:rPr lang="en-US"/>
              <a:t> </a:t>
            </a:r>
            <a:r>
              <a:rPr lang="en-US" err="1"/>
              <a:t>i</a:t>
            </a:r>
            <a:r>
              <a:rPr lang="en-US"/>
              <a:t> Teams</a:t>
            </a:r>
            <a:endParaRPr lang="sv-SE">
              <a:cs typeface="Arial"/>
            </a:endParaRPr>
          </a:p>
          <a:p>
            <a:pPr marL="285750" indent="-285750">
              <a:buAutoNum type="alphaUcPeriod"/>
            </a:pPr>
            <a:r>
              <a:rPr lang="en-US" err="1"/>
              <a:t>ordning</a:t>
            </a:r>
            <a:r>
              <a:rPr lang="en-US"/>
              <a:t> och </a:t>
            </a:r>
            <a:r>
              <a:rPr lang="en-US" err="1"/>
              <a:t>struktur</a:t>
            </a:r>
            <a:r>
              <a:rPr lang="en-US"/>
              <a:t> </a:t>
            </a:r>
            <a:r>
              <a:rPr lang="en-US" err="1"/>
              <a:t>i</a:t>
            </a:r>
            <a:r>
              <a:rPr lang="en-US"/>
              <a:t> SharePoint/</a:t>
            </a:r>
            <a:r>
              <a:rPr lang="en-US" err="1"/>
              <a:t>Vintranet</a:t>
            </a:r>
            <a:endParaRPr lang="sv-SE" err="1">
              <a:cs typeface="Arial"/>
            </a:endParaRPr>
          </a:p>
          <a:p>
            <a:pPr marL="285750" indent="-285750">
              <a:buAutoNum type="alphaUcPeriod"/>
            </a:pPr>
            <a:r>
              <a:rPr lang="en-US" err="1"/>
              <a:t>digitala</a:t>
            </a:r>
            <a:r>
              <a:rPr lang="en-US"/>
              <a:t> </a:t>
            </a:r>
            <a:r>
              <a:rPr lang="en-US" err="1"/>
              <a:t>formulär</a:t>
            </a:r>
            <a:r>
              <a:rPr lang="en-US"/>
              <a:t> och </a:t>
            </a:r>
            <a:r>
              <a:rPr lang="en-US" err="1"/>
              <a:t>arbetsflöden</a:t>
            </a:r>
            <a:endParaRPr lang="sv-SE" err="1">
              <a:cs typeface="Arial"/>
            </a:endParaRPr>
          </a:p>
          <a:p>
            <a:pPr marL="285750" indent="-285750">
              <a:buAutoNum type="alphaUcPeriod"/>
            </a:pPr>
            <a:r>
              <a:rPr lang="en-US" err="1"/>
              <a:t>utbildning</a:t>
            </a:r>
            <a:r>
              <a:rPr lang="en-US"/>
              <a:t> och </a:t>
            </a:r>
            <a:r>
              <a:rPr lang="en-US" err="1"/>
              <a:t>löpande</a:t>
            </a:r>
            <a:r>
              <a:rPr lang="en-US"/>
              <a:t> support Detta </a:t>
            </a:r>
            <a:r>
              <a:rPr lang="en-US" err="1"/>
              <a:t>har</a:t>
            </a:r>
            <a:r>
              <a:rPr lang="en-US"/>
              <a:t> </a:t>
            </a:r>
            <a:r>
              <a:rPr lang="en-US" err="1"/>
              <a:t>gjort</a:t>
            </a:r>
            <a:r>
              <a:rPr lang="en-US"/>
              <a:t> </a:t>
            </a:r>
            <a:r>
              <a:rPr lang="en-US" err="1"/>
              <a:t>arbetet</a:t>
            </a:r>
            <a:r>
              <a:rPr lang="en-US"/>
              <a:t> </a:t>
            </a:r>
            <a:r>
              <a:rPr lang="en-US" err="1"/>
              <a:t>mer</a:t>
            </a:r>
            <a:r>
              <a:rPr lang="en-US"/>
              <a:t> </a:t>
            </a:r>
            <a:r>
              <a:rPr lang="en-US" err="1"/>
              <a:t>enhetligt</a:t>
            </a:r>
            <a:r>
              <a:rPr lang="en-US"/>
              <a:t> och </a:t>
            </a:r>
            <a:r>
              <a:rPr lang="en-US" err="1"/>
              <a:t>mindre</a:t>
            </a:r>
            <a:r>
              <a:rPr lang="en-US"/>
              <a:t> </a:t>
            </a:r>
            <a:r>
              <a:rPr lang="en-US" err="1"/>
              <a:t>manuellt</a:t>
            </a:r>
            <a:r>
              <a:rPr lang="en-US"/>
              <a:t>.</a:t>
            </a:r>
            <a:endParaRPr lang="sv-SE">
              <a:cs typeface="Arial"/>
            </a:endParaRPr>
          </a:p>
          <a:p>
            <a:pPr marL="285750" indent="-285750">
              <a:buAutoNum type="alphaUcPeriod"/>
            </a:pPr>
            <a:endParaRPr lang="en-US">
              <a:latin typeface="Arial"/>
              <a:ea typeface="Calibri"/>
              <a:cs typeface="Arial"/>
            </a:endParaRPr>
          </a:p>
          <a:p>
            <a:r>
              <a:rPr lang="en-US" b="1"/>
              <a:t>4. Data &amp; </a:t>
            </a:r>
            <a:r>
              <a:rPr lang="en-US" b="1" err="1"/>
              <a:t>analys</a:t>
            </a:r>
            <a:r>
              <a:rPr lang="en-US" b="1"/>
              <a:t>: GA4/</a:t>
            </a:r>
            <a:r>
              <a:rPr lang="en-US" b="1" err="1"/>
              <a:t>Matomo</a:t>
            </a:r>
            <a:r>
              <a:rPr lang="en-US" b="1"/>
              <a:t> – </a:t>
            </a:r>
            <a:r>
              <a:rPr lang="en-US" b="1" err="1"/>
              <a:t>bättre</a:t>
            </a:r>
            <a:r>
              <a:rPr lang="en-US" b="1"/>
              <a:t> </a:t>
            </a:r>
            <a:r>
              <a:rPr lang="en-US" b="1" err="1"/>
              <a:t>insikter</a:t>
            </a:r>
            <a:r>
              <a:rPr lang="en-US" b="1"/>
              <a:t> &amp; </a:t>
            </a:r>
            <a:r>
              <a:rPr lang="en-US" b="1" err="1"/>
              <a:t>uppföljning</a:t>
            </a:r>
            <a:endParaRPr lang="en-US" err="1"/>
          </a:p>
          <a:p>
            <a:r>
              <a:rPr lang="en-US"/>
              <a:t>IT </a:t>
            </a:r>
            <a:r>
              <a:rPr lang="en-US" err="1"/>
              <a:t>har</a:t>
            </a:r>
            <a:r>
              <a:rPr lang="en-US"/>
              <a:t> </a:t>
            </a:r>
            <a:r>
              <a:rPr lang="en-US" err="1"/>
              <a:t>byggt</a:t>
            </a:r>
            <a:r>
              <a:rPr lang="en-US"/>
              <a:t> </a:t>
            </a:r>
            <a:r>
              <a:rPr lang="en-US" err="1"/>
              <a:t>upp</a:t>
            </a:r>
            <a:r>
              <a:rPr lang="en-US"/>
              <a:t> </a:t>
            </a:r>
            <a:r>
              <a:rPr lang="en-US" err="1"/>
              <a:t>bättre</a:t>
            </a:r>
            <a:r>
              <a:rPr lang="en-US"/>
              <a:t> </a:t>
            </a:r>
            <a:r>
              <a:rPr lang="en-US" err="1"/>
              <a:t>verktyg</a:t>
            </a:r>
            <a:r>
              <a:rPr lang="en-US"/>
              <a:t> för </a:t>
            </a:r>
            <a:r>
              <a:rPr lang="en-US" err="1"/>
              <a:t>att</a:t>
            </a:r>
            <a:r>
              <a:rPr lang="en-US"/>
              <a:t> </a:t>
            </a:r>
            <a:r>
              <a:rPr lang="en-US" err="1"/>
              <a:t>förstå</a:t>
            </a:r>
            <a:r>
              <a:rPr lang="en-US"/>
              <a:t> </a:t>
            </a:r>
            <a:r>
              <a:rPr lang="en-US" err="1"/>
              <a:t>hur</a:t>
            </a:r>
            <a:r>
              <a:rPr lang="en-US"/>
              <a:t> </a:t>
            </a:r>
            <a:r>
              <a:rPr lang="en-US" err="1"/>
              <a:t>medlemmar</a:t>
            </a:r>
            <a:r>
              <a:rPr lang="en-US"/>
              <a:t> </a:t>
            </a:r>
            <a:r>
              <a:rPr lang="en-US" err="1"/>
              <a:t>använder</a:t>
            </a:r>
            <a:r>
              <a:rPr lang="en-US"/>
              <a:t> </a:t>
            </a:r>
            <a:r>
              <a:rPr lang="en-US" err="1"/>
              <a:t>webb</a:t>
            </a:r>
            <a:r>
              <a:rPr lang="en-US"/>
              <a:t> och </a:t>
            </a:r>
            <a:r>
              <a:rPr lang="en-US" err="1"/>
              <a:t>utbildningsmaterial</a:t>
            </a:r>
            <a:r>
              <a:rPr lang="en-US"/>
              <a:t>. GA4 och </a:t>
            </a:r>
            <a:r>
              <a:rPr lang="en-US" err="1"/>
              <a:t>Matomo</a:t>
            </a:r>
            <a:r>
              <a:rPr lang="en-US"/>
              <a:t> ger:</a:t>
            </a:r>
            <a:endParaRPr lang="en-US">
              <a:cs typeface="Arial"/>
            </a:endParaRPr>
          </a:p>
          <a:p>
            <a:pPr marL="171450" indent="-171450">
              <a:buAutoNum type="alphaUcPeriod"/>
            </a:pPr>
            <a:r>
              <a:rPr lang="en-US" err="1"/>
              <a:t>tydligare</a:t>
            </a:r>
            <a:r>
              <a:rPr lang="en-US"/>
              <a:t> </a:t>
            </a:r>
            <a:r>
              <a:rPr lang="en-US" err="1"/>
              <a:t>statistik</a:t>
            </a:r>
            <a:endParaRPr lang="en-US" err="1">
              <a:cs typeface="Arial"/>
            </a:endParaRPr>
          </a:p>
          <a:p>
            <a:pPr marL="171450" indent="-171450">
              <a:buAutoNum type="alphaUcPeriod"/>
            </a:pPr>
            <a:r>
              <a:rPr lang="en-US" err="1"/>
              <a:t>bättre</a:t>
            </a:r>
            <a:r>
              <a:rPr lang="en-US"/>
              <a:t> </a:t>
            </a:r>
            <a:r>
              <a:rPr lang="en-US" err="1"/>
              <a:t>beslutsunderlag</a:t>
            </a:r>
            <a:endParaRPr lang="en-US" err="1">
              <a:cs typeface="Arial"/>
            </a:endParaRPr>
          </a:p>
          <a:p>
            <a:pPr marL="171450" indent="-171450">
              <a:buAutoNum type="alphaUcPeriod"/>
            </a:pPr>
            <a:r>
              <a:rPr lang="en-US" err="1"/>
              <a:t>möjlighet</a:t>
            </a:r>
            <a:r>
              <a:rPr lang="en-US"/>
              <a:t> </a:t>
            </a:r>
            <a:r>
              <a:rPr lang="en-US" err="1"/>
              <a:t>att</a:t>
            </a:r>
            <a:r>
              <a:rPr lang="en-US"/>
              <a:t> </a:t>
            </a:r>
            <a:r>
              <a:rPr lang="en-US" err="1"/>
              <a:t>följa</a:t>
            </a:r>
            <a:r>
              <a:rPr lang="en-US"/>
              <a:t> </a:t>
            </a:r>
            <a:r>
              <a:rPr lang="en-US" err="1"/>
              <a:t>utbildningsflöden</a:t>
            </a:r>
            <a:r>
              <a:rPr lang="en-US"/>
              <a:t> och </a:t>
            </a:r>
            <a:r>
              <a:rPr lang="en-US" err="1"/>
              <a:t>medlemsinteraktioner</a:t>
            </a:r>
            <a:r>
              <a:rPr lang="en-US"/>
              <a:t> Det </a:t>
            </a:r>
            <a:r>
              <a:rPr lang="en-US" err="1"/>
              <a:t>gör</a:t>
            </a:r>
            <a:r>
              <a:rPr lang="en-US"/>
              <a:t> </a:t>
            </a:r>
            <a:r>
              <a:rPr lang="en-US" err="1"/>
              <a:t>att</a:t>
            </a:r>
            <a:r>
              <a:rPr lang="en-US"/>
              <a:t> </a:t>
            </a:r>
            <a:r>
              <a:rPr lang="en-US" err="1"/>
              <a:t>organisationen</a:t>
            </a:r>
            <a:r>
              <a:rPr lang="en-US"/>
              <a:t> </a:t>
            </a:r>
            <a:r>
              <a:rPr lang="en-US" err="1"/>
              <a:t>kan</a:t>
            </a:r>
            <a:r>
              <a:rPr lang="en-US"/>
              <a:t> </a:t>
            </a:r>
            <a:r>
              <a:rPr lang="en-US" err="1"/>
              <a:t>fatta</a:t>
            </a:r>
            <a:r>
              <a:rPr lang="en-US"/>
              <a:t> </a:t>
            </a:r>
            <a:r>
              <a:rPr lang="en-US" err="1"/>
              <a:t>mer</a:t>
            </a:r>
            <a:r>
              <a:rPr lang="en-US"/>
              <a:t> </a:t>
            </a:r>
            <a:r>
              <a:rPr lang="en-US" err="1"/>
              <a:t>datadrivna</a:t>
            </a:r>
            <a:r>
              <a:rPr lang="en-US"/>
              <a:t> </a:t>
            </a:r>
            <a:r>
              <a:rPr lang="en-US" err="1"/>
              <a:t>beslut</a:t>
            </a:r>
            <a:endParaRPr lang="en-US" err="1">
              <a:cs typeface="Arial"/>
            </a:endParaRPr>
          </a:p>
          <a:p>
            <a:endParaRPr lang="en-US">
              <a:latin typeface="Arial"/>
              <a:ea typeface="Calibri"/>
              <a:cs typeface="Arial"/>
            </a:endParaRPr>
          </a:p>
          <a:p>
            <a:r>
              <a:rPr lang="en-US" b="1"/>
              <a:t>6. Strategi: start för Microsoft Fabric, </a:t>
            </a:r>
            <a:r>
              <a:rPr lang="en-US" b="1" err="1"/>
              <a:t>OneLake</a:t>
            </a:r>
            <a:endParaRPr lang="en-US" b="1" err="1">
              <a:cs typeface="Arial"/>
            </a:endParaRPr>
          </a:p>
          <a:p>
            <a:r>
              <a:rPr lang="en-US"/>
              <a:t>2025 </a:t>
            </a:r>
            <a:r>
              <a:rPr lang="en-US" err="1"/>
              <a:t>markerade</a:t>
            </a:r>
            <a:r>
              <a:rPr lang="en-US"/>
              <a:t> </a:t>
            </a:r>
            <a:r>
              <a:rPr lang="en-US" err="1"/>
              <a:t>starten</a:t>
            </a:r>
            <a:r>
              <a:rPr lang="en-US"/>
              <a:t> för </a:t>
            </a:r>
            <a:r>
              <a:rPr lang="en-US" err="1"/>
              <a:t>flera</a:t>
            </a:r>
            <a:r>
              <a:rPr lang="en-US"/>
              <a:t> </a:t>
            </a:r>
            <a:r>
              <a:rPr lang="en-US" err="1"/>
              <a:t>strategiska</a:t>
            </a:r>
            <a:r>
              <a:rPr lang="en-US"/>
              <a:t> </a:t>
            </a:r>
            <a:r>
              <a:rPr lang="en-US" err="1"/>
              <a:t>satsningar</a:t>
            </a:r>
            <a:r>
              <a:rPr lang="en-US"/>
              <a:t>:</a:t>
            </a:r>
            <a:endParaRPr lang="en-US">
              <a:cs typeface="Arial"/>
            </a:endParaRPr>
          </a:p>
          <a:p>
            <a:pPr marL="171450" indent="-171450">
              <a:buAutoNum type="alphaUcPeriod"/>
            </a:pPr>
            <a:r>
              <a:rPr lang="en-US" b="1"/>
              <a:t>Microsoft Fabric</a:t>
            </a:r>
            <a:r>
              <a:rPr lang="en-US"/>
              <a:t>: </a:t>
            </a:r>
            <a:r>
              <a:rPr lang="en-US" err="1"/>
              <a:t>framtidens</a:t>
            </a:r>
            <a:r>
              <a:rPr lang="en-US"/>
              <a:t> </a:t>
            </a:r>
            <a:r>
              <a:rPr lang="en-US" err="1"/>
              <a:t>analysplattform</a:t>
            </a:r>
            <a:endParaRPr lang="en-US" err="1">
              <a:cs typeface="Arial"/>
            </a:endParaRPr>
          </a:p>
          <a:p>
            <a:pPr marL="171450" indent="-171450">
              <a:buAutoNum type="alphaUcPeriod"/>
            </a:pPr>
            <a:r>
              <a:rPr lang="en-US" b="1" err="1"/>
              <a:t>OneLake</a:t>
            </a:r>
            <a:r>
              <a:rPr lang="en-US"/>
              <a:t>: </a:t>
            </a:r>
            <a:r>
              <a:rPr lang="en-US" err="1"/>
              <a:t>föreningens</a:t>
            </a:r>
            <a:r>
              <a:rPr lang="en-US"/>
              <a:t> </a:t>
            </a:r>
            <a:r>
              <a:rPr lang="en-US" err="1"/>
              <a:t>kommande</a:t>
            </a:r>
            <a:r>
              <a:rPr lang="en-US"/>
              <a:t> </a:t>
            </a:r>
            <a:r>
              <a:rPr lang="en-US" err="1"/>
              <a:t>centrala</a:t>
            </a:r>
            <a:r>
              <a:rPr lang="en-US"/>
              <a:t> </a:t>
            </a:r>
            <a:r>
              <a:rPr lang="en-US" err="1"/>
              <a:t>datalager</a:t>
            </a:r>
            <a:endParaRPr lang="en-US" err="1">
              <a:cs typeface="Arial"/>
            </a:endParaRPr>
          </a:p>
          <a:p>
            <a:endParaRPr lang="en-US">
              <a:latin typeface="Calibri"/>
              <a:ea typeface="Calibri"/>
              <a:cs typeface="Calibri"/>
            </a:endParaRPr>
          </a:p>
          <a:p>
            <a:r>
              <a:rPr lang="en-US" b="1"/>
              <a:t>7.Digitala prov: </a:t>
            </a:r>
            <a:r>
              <a:rPr lang="en-US" b="1" err="1"/>
              <a:t>införande</a:t>
            </a:r>
            <a:r>
              <a:rPr lang="en-US" b="1"/>
              <a:t> av </a:t>
            </a:r>
            <a:r>
              <a:rPr lang="en-US" b="1" err="1"/>
              <a:t>Classmarker</a:t>
            </a:r>
            <a:r>
              <a:rPr lang="en-US" b="1"/>
              <a:t> </a:t>
            </a:r>
            <a:r>
              <a:rPr lang="en-US" b="1" err="1"/>
              <a:t>påbörjat</a:t>
            </a:r>
            <a:endParaRPr lang="en-US" err="1">
              <a:latin typeface="Calibri"/>
              <a:ea typeface="Calibri"/>
              <a:cs typeface="Calibri"/>
            </a:endParaRPr>
          </a:p>
          <a:p>
            <a:r>
              <a:rPr lang="en-US"/>
              <a:t>IT </a:t>
            </a:r>
            <a:r>
              <a:rPr lang="en-US" err="1"/>
              <a:t>började</a:t>
            </a:r>
            <a:r>
              <a:rPr lang="en-US"/>
              <a:t> </a:t>
            </a:r>
            <a:r>
              <a:rPr lang="en-US" err="1"/>
              <a:t>införa</a:t>
            </a:r>
            <a:r>
              <a:rPr lang="en-US"/>
              <a:t> </a:t>
            </a:r>
            <a:r>
              <a:rPr lang="en-US" err="1"/>
              <a:t>digitala</a:t>
            </a:r>
            <a:r>
              <a:rPr lang="en-US"/>
              <a:t> prov via </a:t>
            </a:r>
            <a:r>
              <a:rPr lang="en-US" err="1"/>
              <a:t>Classmarker</a:t>
            </a:r>
            <a:r>
              <a:rPr lang="en-US"/>
              <a:t>. Det </a:t>
            </a:r>
            <a:r>
              <a:rPr lang="en-US" err="1"/>
              <a:t>är</a:t>
            </a:r>
            <a:r>
              <a:rPr lang="en-US"/>
              <a:t> </a:t>
            </a:r>
            <a:r>
              <a:rPr lang="en-US" err="1"/>
              <a:t>första</a:t>
            </a:r>
            <a:r>
              <a:rPr lang="en-US"/>
              <a:t> </a:t>
            </a:r>
            <a:r>
              <a:rPr lang="en-US" err="1"/>
              <a:t>steget</a:t>
            </a:r>
            <a:r>
              <a:rPr lang="en-US"/>
              <a:t> mot:</a:t>
            </a:r>
            <a:endParaRPr lang="en-US">
              <a:cs typeface="Arial"/>
            </a:endParaRPr>
          </a:p>
          <a:p>
            <a:pPr marL="171450" indent="-171450">
              <a:buAutoNum type="alphaUcPeriod"/>
            </a:pPr>
            <a:r>
              <a:rPr lang="en-US" err="1"/>
              <a:t>modernare</a:t>
            </a:r>
            <a:r>
              <a:rPr lang="en-US"/>
              <a:t> </a:t>
            </a:r>
            <a:r>
              <a:rPr lang="en-US" err="1"/>
              <a:t>utbildningsprocesser</a:t>
            </a:r>
            <a:endParaRPr lang="en-US" err="1">
              <a:cs typeface="Arial"/>
            </a:endParaRPr>
          </a:p>
          <a:p>
            <a:pPr marL="171450" indent="-171450">
              <a:buAutoNum type="alphaUcPeriod"/>
            </a:pPr>
            <a:r>
              <a:rPr lang="en-US" err="1"/>
              <a:t>enklare</a:t>
            </a:r>
            <a:r>
              <a:rPr lang="en-US"/>
              <a:t> administration</a:t>
            </a:r>
            <a:endParaRPr lang="en-US">
              <a:cs typeface="Arial"/>
            </a:endParaRPr>
          </a:p>
          <a:p>
            <a:pPr marL="171450" indent="-171450">
              <a:buAutoNum type="alphaUcPeriod"/>
            </a:pPr>
            <a:r>
              <a:rPr lang="en-US" err="1"/>
              <a:t>bättre</a:t>
            </a:r>
            <a:r>
              <a:rPr lang="en-US"/>
              <a:t> </a:t>
            </a:r>
            <a:r>
              <a:rPr lang="en-US" err="1"/>
              <a:t>uppföljning</a:t>
            </a:r>
            <a:r>
              <a:rPr lang="en-US"/>
              <a:t> av </a:t>
            </a:r>
            <a:r>
              <a:rPr lang="en-US" err="1"/>
              <a:t>provresultat</a:t>
            </a:r>
            <a:r>
              <a:rPr lang="en-US"/>
              <a:t> Detta </a:t>
            </a:r>
            <a:r>
              <a:rPr lang="en-US" err="1"/>
              <a:t>kommer</a:t>
            </a:r>
            <a:r>
              <a:rPr lang="en-US"/>
              <a:t> </a:t>
            </a:r>
            <a:r>
              <a:rPr lang="en-US" err="1"/>
              <a:t>att</a:t>
            </a:r>
            <a:r>
              <a:rPr lang="en-US"/>
              <a:t> </a:t>
            </a:r>
            <a:r>
              <a:rPr lang="en-US" err="1"/>
              <a:t>fortsätta</a:t>
            </a:r>
            <a:r>
              <a:rPr lang="en-US"/>
              <a:t> </a:t>
            </a:r>
            <a:r>
              <a:rPr lang="en-US" err="1"/>
              <a:t>utvecklas</a:t>
            </a:r>
            <a:r>
              <a:rPr lang="en-US"/>
              <a:t> under 2026.</a:t>
            </a:r>
            <a:br>
              <a:rPr lang="en-US">
                <a:cs typeface="+mn-lt"/>
              </a:rPr>
            </a:br>
            <a:endParaRPr lang="en-US">
              <a:cs typeface="+mn-lt"/>
            </a:endParaRPr>
          </a:p>
          <a:p>
            <a:endParaRPr lang="en-US">
              <a:cs typeface="+mn-lt"/>
            </a:endParaRPr>
          </a:p>
          <a:p>
            <a:r>
              <a:rPr lang="en-US">
                <a:latin typeface="Arial"/>
                <a:ea typeface="Calibri"/>
                <a:cs typeface="Arial"/>
              </a:rPr>
              <a:t>2026</a:t>
            </a:r>
            <a:br>
              <a:rPr lang="en-US">
                <a:latin typeface="Arial"/>
                <a:ea typeface="Calibri"/>
                <a:cs typeface="Arial"/>
              </a:rPr>
            </a:br>
            <a:r>
              <a:rPr lang="en-US" b="1"/>
              <a:t>A. </a:t>
            </a:r>
            <a:r>
              <a:rPr lang="en-US" b="1" err="1"/>
              <a:t>Strategisk</a:t>
            </a:r>
            <a:r>
              <a:rPr lang="en-US" b="1"/>
              <a:t> </a:t>
            </a:r>
            <a:r>
              <a:rPr lang="en-US" b="1" err="1"/>
              <a:t>inriktning</a:t>
            </a:r>
            <a:r>
              <a:rPr lang="en-US" b="1"/>
              <a:t>: </a:t>
            </a:r>
            <a:r>
              <a:rPr lang="en-US" b="1" err="1"/>
              <a:t>kostnadseffektiva</a:t>
            </a:r>
            <a:r>
              <a:rPr lang="en-US" b="1"/>
              <a:t> SaaS‑</a:t>
            </a:r>
            <a:r>
              <a:rPr lang="en-US" b="1" err="1"/>
              <a:t>lösningar</a:t>
            </a:r>
            <a:r>
              <a:rPr lang="en-US" b="1"/>
              <a:t>, </a:t>
            </a:r>
            <a:r>
              <a:rPr lang="en-US" b="1" err="1"/>
              <a:t>stabil</a:t>
            </a:r>
            <a:r>
              <a:rPr lang="en-US" b="1"/>
              <a:t> drift, </a:t>
            </a:r>
            <a:r>
              <a:rPr lang="en-US" b="1" err="1"/>
              <a:t>hög</a:t>
            </a:r>
            <a:r>
              <a:rPr lang="en-US" b="1"/>
              <a:t> </a:t>
            </a:r>
            <a:r>
              <a:rPr lang="en-US" b="1" err="1"/>
              <a:t>säkerhet</a:t>
            </a:r>
            <a:endParaRPr lang="en-US" err="1">
              <a:latin typeface="Arial"/>
              <a:ea typeface="Calibri"/>
              <a:cs typeface="Arial"/>
            </a:endParaRPr>
          </a:p>
          <a:p>
            <a:r>
              <a:rPr lang="en-US"/>
              <a:t>Det </a:t>
            </a:r>
            <a:r>
              <a:rPr lang="en-US" err="1"/>
              <a:t>betyder</a:t>
            </a:r>
            <a:r>
              <a:rPr lang="en-US"/>
              <a:t> </a:t>
            </a:r>
            <a:r>
              <a:rPr lang="en-US" err="1"/>
              <a:t>att</a:t>
            </a:r>
            <a:r>
              <a:rPr lang="en-US"/>
              <a:t> IT under 2026 </a:t>
            </a:r>
            <a:r>
              <a:rPr lang="en-US" err="1"/>
              <a:t>fokuserar</a:t>
            </a:r>
            <a:r>
              <a:rPr lang="en-US"/>
              <a:t> </a:t>
            </a:r>
            <a:r>
              <a:rPr lang="en-US" err="1"/>
              <a:t>på</a:t>
            </a:r>
            <a:r>
              <a:rPr lang="en-US"/>
              <a:t> </a:t>
            </a:r>
            <a:r>
              <a:rPr lang="en-US" err="1"/>
              <a:t>att</a:t>
            </a:r>
            <a:r>
              <a:rPr lang="en-US"/>
              <a:t>:</a:t>
            </a:r>
            <a:endParaRPr lang="en-US">
              <a:cs typeface="Arial"/>
            </a:endParaRPr>
          </a:p>
          <a:p>
            <a:pPr marL="171450" indent="-171450">
              <a:buFont typeface="Arial"/>
              <a:buChar char="•"/>
            </a:pPr>
            <a:r>
              <a:rPr lang="en-US" err="1"/>
              <a:t>använda</a:t>
            </a:r>
            <a:r>
              <a:rPr lang="en-US"/>
              <a:t> </a:t>
            </a:r>
            <a:r>
              <a:rPr lang="en-US" err="1"/>
              <a:t>molntjänster</a:t>
            </a:r>
            <a:r>
              <a:rPr lang="en-US"/>
              <a:t> </a:t>
            </a:r>
            <a:r>
              <a:rPr lang="en-US" err="1"/>
              <a:t>som</a:t>
            </a:r>
            <a:r>
              <a:rPr lang="en-US"/>
              <a:t> </a:t>
            </a:r>
            <a:r>
              <a:rPr lang="en-US" err="1"/>
              <a:t>är</a:t>
            </a:r>
            <a:r>
              <a:rPr lang="en-US"/>
              <a:t> </a:t>
            </a:r>
            <a:r>
              <a:rPr lang="en-US" err="1"/>
              <a:t>billiga</a:t>
            </a:r>
            <a:r>
              <a:rPr lang="en-US"/>
              <a:t>, </a:t>
            </a:r>
            <a:r>
              <a:rPr lang="en-US" err="1"/>
              <a:t>stabila</a:t>
            </a:r>
            <a:r>
              <a:rPr lang="en-US"/>
              <a:t> och </a:t>
            </a:r>
            <a:r>
              <a:rPr lang="en-US" err="1"/>
              <a:t>enkla</a:t>
            </a:r>
            <a:r>
              <a:rPr lang="en-US"/>
              <a:t> </a:t>
            </a:r>
            <a:r>
              <a:rPr lang="en-US" err="1"/>
              <a:t>att</a:t>
            </a:r>
            <a:r>
              <a:rPr lang="en-US"/>
              <a:t> </a:t>
            </a:r>
            <a:r>
              <a:rPr lang="en-US" err="1"/>
              <a:t>förvalta</a:t>
            </a:r>
            <a:endParaRPr lang="en-US" err="1">
              <a:cs typeface="Arial"/>
            </a:endParaRPr>
          </a:p>
          <a:p>
            <a:pPr marL="171450" indent="-171450">
              <a:buFont typeface="Arial"/>
              <a:buChar char="•"/>
            </a:pPr>
            <a:r>
              <a:rPr lang="en-US" err="1"/>
              <a:t>säkerställa</a:t>
            </a:r>
            <a:r>
              <a:rPr lang="en-US"/>
              <a:t> </a:t>
            </a:r>
            <a:r>
              <a:rPr lang="en-US" err="1"/>
              <a:t>att</a:t>
            </a:r>
            <a:r>
              <a:rPr lang="en-US"/>
              <a:t> </a:t>
            </a:r>
            <a:r>
              <a:rPr lang="en-US" err="1"/>
              <a:t>systemen</a:t>
            </a:r>
            <a:r>
              <a:rPr lang="en-US"/>
              <a:t> </a:t>
            </a:r>
            <a:r>
              <a:rPr lang="en-US" err="1"/>
              <a:t>fungerar</a:t>
            </a:r>
            <a:r>
              <a:rPr lang="en-US"/>
              <a:t> </a:t>
            </a:r>
            <a:r>
              <a:rPr lang="en-US" err="1"/>
              <a:t>utan</a:t>
            </a:r>
            <a:r>
              <a:rPr lang="en-US"/>
              <a:t> </a:t>
            </a:r>
            <a:r>
              <a:rPr lang="en-US" err="1"/>
              <a:t>avbrott</a:t>
            </a:r>
            <a:endParaRPr lang="en-US" err="1">
              <a:cs typeface="Arial"/>
            </a:endParaRPr>
          </a:p>
          <a:p>
            <a:pPr marL="171450" indent="-171450">
              <a:buFont typeface="Arial"/>
              <a:buChar char="•"/>
            </a:pPr>
            <a:r>
              <a:rPr lang="en-US" err="1"/>
              <a:t>hålla</a:t>
            </a:r>
            <a:r>
              <a:rPr lang="en-US"/>
              <a:t> </a:t>
            </a:r>
            <a:r>
              <a:rPr lang="en-US" err="1"/>
              <a:t>en</a:t>
            </a:r>
            <a:r>
              <a:rPr lang="en-US"/>
              <a:t> </a:t>
            </a:r>
            <a:r>
              <a:rPr lang="en-US" err="1"/>
              <a:t>hög</a:t>
            </a:r>
            <a:r>
              <a:rPr lang="en-US"/>
              <a:t> </a:t>
            </a:r>
            <a:r>
              <a:rPr lang="en-US" err="1"/>
              <a:t>nivå</a:t>
            </a:r>
            <a:r>
              <a:rPr lang="en-US"/>
              <a:t> av IT‑</a:t>
            </a:r>
            <a:r>
              <a:rPr lang="en-US" err="1"/>
              <a:t>säkerhet</a:t>
            </a:r>
            <a:r>
              <a:rPr lang="en-US"/>
              <a:t> och </a:t>
            </a:r>
            <a:r>
              <a:rPr lang="en-US" err="1"/>
              <a:t>rättighetsstyrning</a:t>
            </a:r>
            <a:endParaRPr lang="en-US" err="1">
              <a:cs typeface="Arial"/>
            </a:endParaRPr>
          </a:p>
          <a:p>
            <a:r>
              <a:rPr lang="en-US" err="1"/>
              <a:t>Målet</a:t>
            </a:r>
            <a:r>
              <a:rPr lang="en-US"/>
              <a:t> </a:t>
            </a:r>
            <a:r>
              <a:rPr lang="en-US" err="1"/>
              <a:t>är</a:t>
            </a:r>
            <a:r>
              <a:rPr lang="en-US"/>
              <a:t> </a:t>
            </a:r>
            <a:r>
              <a:rPr lang="en-US" err="1"/>
              <a:t>att</a:t>
            </a:r>
            <a:r>
              <a:rPr lang="en-US"/>
              <a:t> </a:t>
            </a:r>
            <a:r>
              <a:rPr lang="en-US" err="1"/>
              <a:t>minska</a:t>
            </a:r>
            <a:r>
              <a:rPr lang="en-US"/>
              <a:t> </a:t>
            </a:r>
            <a:r>
              <a:rPr lang="en-US" err="1"/>
              <a:t>komplexitet</a:t>
            </a:r>
            <a:r>
              <a:rPr lang="en-US"/>
              <a:t> och </a:t>
            </a:r>
            <a:r>
              <a:rPr lang="en-US" err="1"/>
              <a:t>kostnader</a:t>
            </a:r>
            <a:r>
              <a:rPr lang="en-US"/>
              <a:t>, </a:t>
            </a:r>
            <a:r>
              <a:rPr lang="en-US" err="1"/>
              <a:t>samtidigt</a:t>
            </a:r>
            <a:r>
              <a:rPr lang="en-US"/>
              <a:t> </a:t>
            </a:r>
            <a:r>
              <a:rPr lang="en-US" err="1"/>
              <a:t>som</a:t>
            </a:r>
            <a:r>
              <a:rPr lang="en-US"/>
              <a:t> </a:t>
            </a:r>
            <a:r>
              <a:rPr lang="en-US" err="1"/>
              <a:t>föreningen</a:t>
            </a:r>
            <a:r>
              <a:rPr lang="en-US"/>
              <a:t> </a:t>
            </a:r>
            <a:r>
              <a:rPr lang="en-US" err="1"/>
              <a:t>får</a:t>
            </a:r>
            <a:r>
              <a:rPr lang="en-US"/>
              <a:t> </a:t>
            </a:r>
            <a:r>
              <a:rPr lang="en-US" err="1"/>
              <a:t>en</a:t>
            </a:r>
            <a:r>
              <a:rPr lang="en-US"/>
              <a:t> </a:t>
            </a:r>
            <a:r>
              <a:rPr lang="en-US" err="1"/>
              <a:t>trygg</a:t>
            </a:r>
            <a:r>
              <a:rPr lang="en-US"/>
              <a:t> och modern digital </a:t>
            </a:r>
            <a:r>
              <a:rPr lang="en-US" err="1"/>
              <a:t>miljö</a:t>
            </a:r>
            <a:r>
              <a:rPr lang="en-US"/>
              <a:t>.</a:t>
            </a:r>
            <a:endParaRPr lang="en-US">
              <a:cs typeface="Arial"/>
            </a:endParaRPr>
          </a:p>
          <a:p>
            <a:endParaRPr lang="en-US">
              <a:latin typeface="Arial"/>
              <a:ea typeface="Calibri"/>
              <a:cs typeface="Arial"/>
            </a:endParaRPr>
          </a:p>
          <a:p>
            <a:r>
              <a:rPr lang="en-US" b="1"/>
              <a:t>B. </a:t>
            </a:r>
            <a:r>
              <a:rPr lang="en-US" b="1" err="1"/>
              <a:t>Datamodeller</a:t>
            </a:r>
            <a:r>
              <a:rPr lang="en-US" b="1"/>
              <a:t>: </a:t>
            </a:r>
            <a:r>
              <a:rPr lang="en-US" b="1" err="1"/>
              <a:t>medlemskap</a:t>
            </a:r>
            <a:r>
              <a:rPr lang="en-US" b="1"/>
              <a:t>, </a:t>
            </a:r>
            <a:r>
              <a:rPr lang="en-US" b="1" err="1"/>
              <a:t>provningar</a:t>
            </a:r>
            <a:r>
              <a:rPr lang="en-US" b="1"/>
              <a:t>, </a:t>
            </a:r>
            <a:r>
              <a:rPr lang="en-US" b="1" err="1"/>
              <a:t>utbildningar</a:t>
            </a:r>
            <a:endParaRPr lang="en-US" err="1">
              <a:latin typeface="Arial"/>
              <a:ea typeface="Calibri"/>
              <a:cs typeface="Arial"/>
            </a:endParaRPr>
          </a:p>
          <a:p>
            <a:r>
              <a:rPr lang="en-US"/>
              <a:t>Detta </a:t>
            </a:r>
            <a:r>
              <a:rPr lang="en-US" err="1"/>
              <a:t>är</a:t>
            </a:r>
            <a:r>
              <a:rPr lang="en-US"/>
              <a:t> </a:t>
            </a:r>
            <a:r>
              <a:rPr lang="en-US" err="1"/>
              <a:t>ett</a:t>
            </a:r>
            <a:r>
              <a:rPr lang="en-US"/>
              <a:t> av </a:t>
            </a:r>
            <a:r>
              <a:rPr lang="en-US" err="1"/>
              <a:t>årets</a:t>
            </a:r>
            <a:r>
              <a:rPr lang="en-US"/>
              <a:t> </a:t>
            </a:r>
            <a:r>
              <a:rPr lang="en-US" err="1"/>
              <a:t>viktigaste</a:t>
            </a:r>
            <a:r>
              <a:rPr lang="en-US"/>
              <a:t> </a:t>
            </a:r>
            <a:r>
              <a:rPr lang="en-US" err="1"/>
              <a:t>utvecklingsområden</a:t>
            </a:r>
            <a:r>
              <a:rPr lang="en-US"/>
              <a:t>. </a:t>
            </a:r>
            <a:r>
              <a:rPr lang="en-US" err="1"/>
              <a:t>Datamodellerna</a:t>
            </a:r>
            <a:r>
              <a:rPr lang="en-US"/>
              <a:t> </a:t>
            </a:r>
            <a:r>
              <a:rPr lang="en-US" err="1"/>
              <a:t>skapar</a:t>
            </a:r>
            <a:r>
              <a:rPr lang="en-US"/>
              <a:t> </a:t>
            </a:r>
            <a:r>
              <a:rPr lang="en-US" b="1" err="1"/>
              <a:t>en</a:t>
            </a:r>
            <a:r>
              <a:rPr lang="en-US" b="1"/>
              <a:t> </a:t>
            </a:r>
            <a:r>
              <a:rPr lang="en-US" b="1" err="1"/>
              <a:t>gemensam</a:t>
            </a:r>
            <a:r>
              <a:rPr lang="en-US" b="1"/>
              <a:t> </a:t>
            </a:r>
            <a:r>
              <a:rPr lang="en-US" b="1" err="1"/>
              <a:t>struktur</a:t>
            </a:r>
            <a:r>
              <a:rPr lang="en-US"/>
              <a:t> för </a:t>
            </a:r>
            <a:r>
              <a:rPr lang="en-US" err="1"/>
              <a:t>hur</a:t>
            </a:r>
            <a:r>
              <a:rPr lang="en-US"/>
              <a:t> information </a:t>
            </a:r>
            <a:r>
              <a:rPr lang="en-US" err="1"/>
              <a:t>lagras</a:t>
            </a:r>
            <a:r>
              <a:rPr lang="en-US"/>
              <a:t> och </a:t>
            </a:r>
            <a:r>
              <a:rPr lang="en-US" err="1"/>
              <a:t>används</a:t>
            </a:r>
            <a:r>
              <a:rPr lang="en-US"/>
              <a:t>.</a:t>
            </a:r>
            <a:endParaRPr lang="en-US">
              <a:cs typeface="Arial"/>
            </a:endParaRPr>
          </a:p>
          <a:p>
            <a:pPr marL="171450" indent="-171450">
              <a:buFont typeface="Arial"/>
              <a:buChar char="•"/>
            </a:pPr>
            <a:r>
              <a:rPr lang="en-US" b="1" err="1"/>
              <a:t>Medlemskap</a:t>
            </a:r>
            <a:r>
              <a:rPr lang="en-US" b="1"/>
              <a:t>:</a:t>
            </a:r>
            <a:r>
              <a:rPr lang="en-US"/>
              <a:t> </a:t>
            </a:r>
            <a:r>
              <a:rPr lang="en-US" err="1"/>
              <a:t>tydlig</a:t>
            </a:r>
            <a:r>
              <a:rPr lang="en-US"/>
              <a:t> och </a:t>
            </a:r>
            <a:r>
              <a:rPr lang="en-US" err="1"/>
              <a:t>korrekt</a:t>
            </a:r>
            <a:r>
              <a:rPr lang="en-US"/>
              <a:t> </a:t>
            </a:r>
            <a:r>
              <a:rPr lang="en-US" err="1"/>
              <a:t>bild</a:t>
            </a:r>
            <a:r>
              <a:rPr lang="en-US"/>
              <a:t> av </a:t>
            </a:r>
            <a:r>
              <a:rPr lang="en-US" err="1"/>
              <a:t>varje</a:t>
            </a:r>
            <a:r>
              <a:rPr lang="en-US"/>
              <a:t> </a:t>
            </a:r>
            <a:r>
              <a:rPr lang="en-US" err="1"/>
              <a:t>medlem</a:t>
            </a:r>
            <a:endParaRPr lang="en-US" err="1">
              <a:cs typeface="Arial"/>
            </a:endParaRPr>
          </a:p>
          <a:p>
            <a:pPr marL="171450" indent="-171450">
              <a:buFont typeface="Arial"/>
              <a:buChar char="•"/>
            </a:pPr>
            <a:r>
              <a:rPr lang="en-US" b="1" err="1"/>
              <a:t>Provningar</a:t>
            </a:r>
            <a:r>
              <a:rPr lang="en-US" b="1"/>
              <a:t>:</a:t>
            </a:r>
            <a:r>
              <a:rPr lang="en-US"/>
              <a:t> </a:t>
            </a:r>
            <a:r>
              <a:rPr lang="en-US" err="1"/>
              <a:t>standardiserad</a:t>
            </a:r>
            <a:r>
              <a:rPr lang="en-US"/>
              <a:t> data om </a:t>
            </a:r>
            <a:r>
              <a:rPr lang="en-US" err="1"/>
              <a:t>provningar</a:t>
            </a:r>
            <a:r>
              <a:rPr lang="en-US"/>
              <a:t>, </a:t>
            </a:r>
            <a:r>
              <a:rPr lang="en-US" err="1"/>
              <a:t>deltagare</a:t>
            </a:r>
            <a:r>
              <a:rPr lang="en-US"/>
              <a:t> och </a:t>
            </a:r>
            <a:r>
              <a:rPr lang="en-US" err="1"/>
              <a:t>resultat</a:t>
            </a:r>
            <a:endParaRPr lang="en-US" err="1">
              <a:cs typeface="Arial"/>
            </a:endParaRPr>
          </a:p>
          <a:p>
            <a:pPr marL="171450" indent="-171450">
              <a:buFont typeface="Arial"/>
              <a:buChar char="•"/>
            </a:pPr>
            <a:r>
              <a:rPr lang="en-US" b="1" err="1"/>
              <a:t>Utbildningar</a:t>
            </a:r>
            <a:r>
              <a:rPr lang="en-US" b="1"/>
              <a:t>:</a:t>
            </a:r>
            <a:r>
              <a:rPr lang="en-US"/>
              <a:t> </a:t>
            </a:r>
            <a:r>
              <a:rPr lang="en-US" err="1"/>
              <a:t>struktur</a:t>
            </a:r>
            <a:r>
              <a:rPr lang="en-US"/>
              <a:t> för </a:t>
            </a:r>
            <a:r>
              <a:rPr lang="en-US" err="1"/>
              <a:t>kurser</a:t>
            </a:r>
            <a:r>
              <a:rPr lang="en-US"/>
              <a:t>, </a:t>
            </a:r>
            <a:r>
              <a:rPr lang="en-US" err="1"/>
              <a:t>nivåer</a:t>
            </a:r>
            <a:r>
              <a:rPr lang="en-US"/>
              <a:t>, </a:t>
            </a:r>
            <a:r>
              <a:rPr lang="en-US" err="1"/>
              <a:t>deltagare</a:t>
            </a:r>
            <a:r>
              <a:rPr lang="en-US"/>
              <a:t> och progression</a:t>
            </a:r>
            <a:endParaRPr lang="en-US">
              <a:cs typeface="Arial"/>
            </a:endParaRPr>
          </a:p>
          <a:p>
            <a:r>
              <a:rPr lang="en-US"/>
              <a:t>Detta </a:t>
            </a:r>
            <a:r>
              <a:rPr lang="en-US" err="1"/>
              <a:t>är</a:t>
            </a:r>
            <a:r>
              <a:rPr lang="en-US"/>
              <a:t> </a:t>
            </a:r>
            <a:r>
              <a:rPr lang="en-US" err="1"/>
              <a:t>grunden</a:t>
            </a:r>
            <a:r>
              <a:rPr lang="en-US"/>
              <a:t> för </a:t>
            </a:r>
            <a:r>
              <a:rPr lang="en-US" err="1"/>
              <a:t>bättre</a:t>
            </a:r>
            <a:r>
              <a:rPr lang="en-US"/>
              <a:t> </a:t>
            </a:r>
            <a:r>
              <a:rPr lang="en-US" err="1"/>
              <a:t>rapporter</a:t>
            </a:r>
            <a:r>
              <a:rPr lang="en-US"/>
              <a:t>, </a:t>
            </a:r>
            <a:r>
              <a:rPr lang="en-US" err="1"/>
              <a:t>mindre</a:t>
            </a:r>
            <a:r>
              <a:rPr lang="en-US"/>
              <a:t> </a:t>
            </a:r>
            <a:r>
              <a:rPr lang="en-US" err="1"/>
              <a:t>manuellt</a:t>
            </a:r>
            <a:r>
              <a:rPr lang="en-US"/>
              <a:t> </a:t>
            </a:r>
            <a:r>
              <a:rPr lang="en-US" err="1"/>
              <a:t>arbete</a:t>
            </a:r>
            <a:r>
              <a:rPr lang="en-US"/>
              <a:t> och </a:t>
            </a:r>
            <a:r>
              <a:rPr lang="en-US" err="1"/>
              <a:t>framtida</a:t>
            </a:r>
            <a:r>
              <a:rPr lang="en-US"/>
              <a:t> AI‑</a:t>
            </a:r>
            <a:r>
              <a:rPr lang="en-US" err="1"/>
              <a:t>funktioner</a:t>
            </a:r>
            <a:r>
              <a:rPr lang="en-US"/>
              <a:t>.</a:t>
            </a:r>
            <a:endParaRPr lang="en-US">
              <a:cs typeface="Arial"/>
            </a:endParaRPr>
          </a:p>
          <a:p>
            <a:endParaRPr lang="en-US">
              <a:latin typeface="Arial"/>
              <a:ea typeface="Calibri"/>
              <a:cs typeface="Arial"/>
            </a:endParaRPr>
          </a:p>
          <a:p>
            <a:r>
              <a:rPr lang="en-US" b="1"/>
              <a:t>C. </a:t>
            </a:r>
            <a:r>
              <a:rPr lang="en-US" b="1" err="1"/>
              <a:t>Digitala</a:t>
            </a:r>
            <a:r>
              <a:rPr lang="en-US" b="1"/>
              <a:t> prov: </a:t>
            </a:r>
            <a:r>
              <a:rPr lang="en-US" b="1" err="1"/>
              <a:t>vidareutveckling</a:t>
            </a:r>
            <a:r>
              <a:rPr lang="en-US" b="1"/>
              <a:t> av </a:t>
            </a:r>
            <a:r>
              <a:rPr lang="en-US" b="1" err="1"/>
              <a:t>Classmarker</a:t>
            </a:r>
            <a:r>
              <a:rPr lang="en-US" b="1"/>
              <a:t>, </a:t>
            </a:r>
            <a:r>
              <a:rPr lang="en-US" b="1" err="1"/>
              <a:t>bättre</a:t>
            </a:r>
            <a:r>
              <a:rPr lang="en-US" b="1"/>
              <a:t> administration &amp; </a:t>
            </a:r>
            <a:r>
              <a:rPr lang="en-US" b="1" err="1"/>
              <a:t>rapportering</a:t>
            </a:r>
            <a:endParaRPr lang="en-US" err="1">
              <a:latin typeface="Arial"/>
              <a:ea typeface="Calibri"/>
              <a:cs typeface="Arial"/>
            </a:endParaRPr>
          </a:p>
          <a:p>
            <a:r>
              <a:rPr lang="en-US" err="1"/>
              <a:t>Arbetet</a:t>
            </a:r>
            <a:r>
              <a:rPr lang="en-US"/>
              <a:t> med </a:t>
            </a:r>
            <a:r>
              <a:rPr lang="en-US" err="1"/>
              <a:t>digitala</a:t>
            </a:r>
            <a:r>
              <a:rPr lang="en-US"/>
              <a:t> prov </a:t>
            </a:r>
            <a:r>
              <a:rPr lang="en-US" err="1"/>
              <a:t>fortsätter</a:t>
            </a:r>
            <a:r>
              <a:rPr lang="en-US"/>
              <a:t> och </a:t>
            </a:r>
            <a:r>
              <a:rPr lang="en-US" err="1"/>
              <a:t>fördjupas</a:t>
            </a:r>
            <a:r>
              <a:rPr lang="en-US"/>
              <a:t>. </a:t>
            </a:r>
            <a:r>
              <a:rPr lang="en-US" err="1"/>
              <a:t>Fokus</a:t>
            </a:r>
            <a:r>
              <a:rPr lang="en-US"/>
              <a:t> 2026 </a:t>
            </a:r>
            <a:r>
              <a:rPr lang="en-US" err="1"/>
              <a:t>är</a:t>
            </a:r>
            <a:r>
              <a:rPr lang="en-US"/>
              <a:t> </a:t>
            </a:r>
            <a:r>
              <a:rPr lang="en-US" err="1"/>
              <a:t>att</a:t>
            </a:r>
            <a:r>
              <a:rPr lang="en-US"/>
              <a:t>:</a:t>
            </a:r>
            <a:endParaRPr lang="en-US">
              <a:cs typeface="Arial"/>
            </a:endParaRPr>
          </a:p>
          <a:p>
            <a:pPr marL="171450" indent="-171450">
              <a:buFont typeface="Arial"/>
              <a:buChar char="•"/>
            </a:pPr>
            <a:r>
              <a:rPr lang="en-US" err="1"/>
              <a:t>förbättra</a:t>
            </a:r>
            <a:r>
              <a:rPr lang="en-US"/>
              <a:t> </a:t>
            </a:r>
            <a:r>
              <a:rPr lang="en-US" err="1"/>
              <a:t>själva</a:t>
            </a:r>
            <a:r>
              <a:rPr lang="en-US"/>
              <a:t> </a:t>
            </a:r>
            <a:r>
              <a:rPr lang="en-US" err="1"/>
              <a:t>provupplevelsen</a:t>
            </a:r>
            <a:endParaRPr lang="en-US" err="1">
              <a:cs typeface="Arial"/>
            </a:endParaRPr>
          </a:p>
          <a:p>
            <a:pPr marL="171450" indent="-171450">
              <a:buFont typeface="Arial"/>
              <a:buChar char="•"/>
            </a:pPr>
            <a:r>
              <a:rPr lang="en-US" err="1"/>
              <a:t>förenkla</a:t>
            </a:r>
            <a:r>
              <a:rPr lang="en-US"/>
              <a:t> </a:t>
            </a:r>
            <a:r>
              <a:rPr lang="en-US" err="1"/>
              <a:t>administrationen</a:t>
            </a:r>
            <a:r>
              <a:rPr lang="en-US"/>
              <a:t> för </a:t>
            </a:r>
            <a:r>
              <a:rPr lang="en-US" err="1"/>
              <a:t>provledare</a:t>
            </a:r>
            <a:endParaRPr lang="en-US" err="1">
              <a:cs typeface="Arial"/>
            </a:endParaRPr>
          </a:p>
          <a:p>
            <a:pPr marL="171450" indent="-171450">
              <a:buFont typeface="Arial"/>
              <a:buChar char="•"/>
            </a:pPr>
            <a:r>
              <a:rPr lang="en-US" err="1"/>
              <a:t>skapa</a:t>
            </a:r>
            <a:r>
              <a:rPr lang="en-US"/>
              <a:t> </a:t>
            </a:r>
            <a:r>
              <a:rPr lang="en-US" err="1"/>
              <a:t>bättre</a:t>
            </a:r>
            <a:r>
              <a:rPr lang="en-US"/>
              <a:t> </a:t>
            </a:r>
            <a:r>
              <a:rPr lang="en-US" err="1"/>
              <a:t>rapporter</a:t>
            </a:r>
            <a:r>
              <a:rPr lang="en-US"/>
              <a:t> och </a:t>
            </a:r>
            <a:r>
              <a:rPr lang="en-US" err="1"/>
              <a:t>uppföljning</a:t>
            </a:r>
            <a:endParaRPr lang="en-US" err="1">
              <a:cs typeface="Arial"/>
            </a:endParaRPr>
          </a:p>
          <a:p>
            <a:pPr marL="171450" indent="-171450">
              <a:buFont typeface="Arial"/>
              <a:buChar char="•"/>
            </a:pPr>
            <a:r>
              <a:rPr lang="en-US" err="1"/>
              <a:t>koppla</a:t>
            </a:r>
            <a:r>
              <a:rPr lang="en-US"/>
              <a:t> </a:t>
            </a:r>
            <a:r>
              <a:rPr lang="en-US" err="1"/>
              <a:t>provresultat</a:t>
            </a:r>
            <a:r>
              <a:rPr lang="en-US"/>
              <a:t> till </a:t>
            </a:r>
            <a:r>
              <a:rPr lang="en-US" err="1"/>
              <a:t>datamodeller</a:t>
            </a:r>
            <a:r>
              <a:rPr lang="en-US"/>
              <a:t> och Fabric</a:t>
            </a:r>
            <a:endParaRPr lang="en-US">
              <a:cs typeface="Arial"/>
            </a:endParaRPr>
          </a:p>
          <a:p>
            <a:r>
              <a:rPr lang="en-US"/>
              <a:t>Detta </a:t>
            </a:r>
            <a:r>
              <a:rPr lang="en-US" err="1"/>
              <a:t>gör</a:t>
            </a:r>
            <a:r>
              <a:rPr lang="en-US"/>
              <a:t> </a:t>
            </a:r>
            <a:r>
              <a:rPr lang="en-US" err="1"/>
              <a:t>utbildningsprocessen</a:t>
            </a:r>
            <a:r>
              <a:rPr lang="en-US"/>
              <a:t> </a:t>
            </a:r>
            <a:r>
              <a:rPr lang="en-US" err="1"/>
              <a:t>modernare</a:t>
            </a:r>
            <a:r>
              <a:rPr lang="en-US"/>
              <a:t>, </a:t>
            </a:r>
            <a:r>
              <a:rPr lang="en-US" err="1"/>
              <a:t>snabbare</a:t>
            </a:r>
            <a:r>
              <a:rPr lang="en-US"/>
              <a:t> och </a:t>
            </a:r>
            <a:r>
              <a:rPr lang="en-US" err="1"/>
              <a:t>mer</a:t>
            </a:r>
            <a:r>
              <a:rPr lang="en-US"/>
              <a:t> </a:t>
            </a:r>
            <a:r>
              <a:rPr lang="en-US" err="1"/>
              <a:t>rättvis</a:t>
            </a:r>
            <a:r>
              <a:rPr lang="en-US"/>
              <a:t>.</a:t>
            </a:r>
            <a:endParaRPr lang="en-US">
              <a:cs typeface="Arial"/>
            </a:endParaRPr>
          </a:p>
          <a:p>
            <a:endParaRPr lang="en-US" b="1"/>
          </a:p>
          <a:p>
            <a:r>
              <a:rPr lang="en-US" b="1"/>
              <a:t>D. M365: </a:t>
            </a:r>
            <a:r>
              <a:rPr lang="en-US" b="1" err="1"/>
              <a:t>utbildning</a:t>
            </a:r>
            <a:r>
              <a:rPr lang="en-US" b="1"/>
              <a:t>, </a:t>
            </a:r>
            <a:r>
              <a:rPr lang="en-US" b="1" err="1"/>
              <a:t>stöd</a:t>
            </a:r>
            <a:r>
              <a:rPr lang="en-US" b="1"/>
              <a:t>, </a:t>
            </a:r>
            <a:r>
              <a:rPr lang="en-US" b="1" err="1"/>
              <a:t>förbättrade</a:t>
            </a:r>
            <a:r>
              <a:rPr lang="en-US" b="1"/>
              <a:t> </a:t>
            </a:r>
            <a:r>
              <a:rPr lang="en-US" b="1" err="1"/>
              <a:t>rutiner</a:t>
            </a:r>
            <a:endParaRPr lang="en-US" err="1">
              <a:latin typeface="Arial"/>
              <a:ea typeface="Calibri"/>
              <a:cs typeface="Arial"/>
            </a:endParaRPr>
          </a:p>
          <a:p>
            <a:r>
              <a:rPr lang="en-US"/>
              <a:t>IT </a:t>
            </a:r>
            <a:r>
              <a:rPr lang="en-US" err="1"/>
              <a:t>fortsätter</a:t>
            </a:r>
            <a:r>
              <a:rPr lang="en-US"/>
              <a:t> </a:t>
            </a:r>
            <a:r>
              <a:rPr lang="en-US" err="1"/>
              <a:t>att</a:t>
            </a:r>
            <a:r>
              <a:rPr lang="en-US"/>
              <a:t> </a:t>
            </a:r>
            <a:r>
              <a:rPr lang="en-US" err="1"/>
              <a:t>hjälpa</a:t>
            </a:r>
            <a:r>
              <a:rPr lang="en-US"/>
              <a:t> </a:t>
            </a:r>
            <a:r>
              <a:rPr lang="en-US" err="1"/>
              <a:t>kansli</a:t>
            </a:r>
            <a:r>
              <a:rPr lang="en-US"/>
              <a:t>, </a:t>
            </a:r>
            <a:r>
              <a:rPr lang="en-US" err="1"/>
              <a:t>sektioner</a:t>
            </a:r>
            <a:r>
              <a:rPr lang="en-US"/>
              <a:t> och </a:t>
            </a:r>
            <a:r>
              <a:rPr lang="en-US" err="1"/>
              <a:t>funktionärer</a:t>
            </a:r>
            <a:r>
              <a:rPr lang="en-US"/>
              <a:t> </a:t>
            </a:r>
            <a:r>
              <a:rPr lang="en-US" err="1"/>
              <a:t>att</a:t>
            </a:r>
            <a:r>
              <a:rPr lang="en-US"/>
              <a:t> </a:t>
            </a:r>
            <a:r>
              <a:rPr lang="en-US" err="1"/>
              <a:t>använda</a:t>
            </a:r>
            <a:r>
              <a:rPr lang="en-US"/>
              <a:t> Microsoft 365 </a:t>
            </a:r>
            <a:r>
              <a:rPr lang="en-US" err="1"/>
              <a:t>mer</a:t>
            </a:r>
            <a:r>
              <a:rPr lang="en-US"/>
              <a:t> </a:t>
            </a:r>
            <a:r>
              <a:rPr lang="en-US" err="1"/>
              <a:t>effektivt</a:t>
            </a:r>
            <a:r>
              <a:rPr lang="en-US"/>
              <a:t>.</a:t>
            </a:r>
            <a:endParaRPr lang="en-US">
              <a:cs typeface="Arial"/>
            </a:endParaRPr>
          </a:p>
          <a:p>
            <a:r>
              <a:rPr lang="en-US"/>
              <a:t>Det </a:t>
            </a:r>
            <a:r>
              <a:rPr lang="en-US" err="1"/>
              <a:t>innebär</a:t>
            </a:r>
            <a:r>
              <a:rPr lang="en-US"/>
              <a:t>:</a:t>
            </a:r>
            <a:endParaRPr lang="en-US">
              <a:cs typeface="Arial"/>
            </a:endParaRPr>
          </a:p>
          <a:p>
            <a:pPr marL="171450" indent="-171450">
              <a:buFont typeface="Arial"/>
              <a:buChar char="•"/>
            </a:pPr>
            <a:r>
              <a:rPr lang="en-US" err="1"/>
              <a:t>utbildningar</a:t>
            </a:r>
            <a:r>
              <a:rPr lang="en-US"/>
              <a:t> </a:t>
            </a:r>
            <a:r>
              <a:rPr lang="en-US" err="1"/>
              <a:t>i</a:t>
            </a:r>
            <a:r>
              <a:rPr lang="en-US"/>
              <a:t> Teams, SharePoint/</a:t>
            </a:r>
            <a:r>
              <a:rPr lang="en-US" err="1"/>
              <a:t>Vintranet</a:t>
            </a:r>
            <a:r>
              <a:rPr lang="en-US"/>
              <a:t> och </a:t>
            </a:r>
            <a:r>
              <a:rPr lang="en-US" err="1"/>
              <a:t>formulär</a:t>
            </a:r>
            <a:endParaRPr lang="en-US" err="1">
              <a:cs typeface="Arial"/>
            </a:endParaRPr>
          </a:p>
          <a:p>
            <a:pPr marL="171450" indent="-171450">
              <a:buFont typeface="Arial"/>
              <a:buChar char="•"/>
            </a:pPr>
            <a:r>
              <a:rPr lang="en-US" err="1"/>
              <a:t>bättre</a:t>
            </a:r>
            <a:r>
              <a:rPr lang="en-US"/>
              <a:t> </a:t>
            </a:r>
            <a:r>
              <a:rPr lang="en-US" err="1"/>
              <a:t>rutiner</a:t>
            </a:r>
            <a:r>
              <a:rPr lang="en-US"/>
              <a:t> för </a:t>
            </a:r>
            <a:r>
              <a:rPr lang="en-US" err="1"/>
              <a:t>dokumenthantering</a:t>
            </a:r>
            <a:endParaRPr lang="en-US" err="1">
              <a:cs typeface="Arial"/>
            </a:endParaRPr>
          </a:p>
          <a:p>
            <a:pPr marL="171450" indent="-171450">
              <a:buFont typeface="Arial"/>
              <a:buChar char="•"/>
            </a:pPr>
            <a:r>
              <a:rPr lang="en-US" err="1"/>
              <a:t>stöd</a:t>
            </a:r>
            <a:r>
              <a:rPr lang="en-US"/>
              <a:t> </a:t>
            </a:r>
            <a:r>
              <a:rPr lang="en-US" err="1"/>
              <a:t>i</a:t>
            </a:r>
            <a:r>
              <a:rPr lang="en-US"/>
              <a:t> </a:t>
            </a:r>
            <a:r>
              <a:rPr lang="en-US" err="1"/>
              <a:t>samarbete</a:t>
            </a:r>
            <a:r>
              <a:rPr lang="en-US"/>
              <a:t> och </a:t>
            </a:r>
            <a:r>
              <a:rPr lang="en-US" err="1"/>
              <a:t>arbetsflöden</a:t>
            </a:r>
            <a:endParaRPr lang="en-US" err="1">
              <a:cs typeface="Arial"/>
            </a:endParaRPr>
          </a:p>
          <a:p>
            <a:r>
              <a:rPr lang="en-US"/>
              <a:t>Syftet </a:t>
            </a:r>
            <a:r>
              <a:rPr lang="en-US" err="1"/>
              <a:t>är</a:t>
            </a:r>
            <a:r>
              <a:rPr lang="en-US"/>
              <a:t> </a:t>
            </a:r>
            <a:r>
              <a:rPr lang="en-US" err="1"/>
              <a:t>att</a:t>
            </a:r>
            <a:r>
              <a:rPr lang="en-US"/>
              <a:t> </a:t>
            </a:r>
            <a:r>
              <a:rPr lang="en-US" err="1"/>
              <a:t>minska</a:t>
            </a:r>
            <a:r>
              <a:rPr lang="en-US"/>
              <a:t> </a:t>
            </a:r>
            <a:r>
              <a:rPr lang="en-US" err="1"/>
              <a:t>manuellt</a:t>
            </a:r>
            <a:r>
              <a:rPr lang="en-US"/>
              <a:t> </a:t>
            </a:r>
            <a:r>
              <a:rPr lang="en-US" err="1"/>
              <a:t>arbete</a:t>
            </a:r>
            <a:r>
              <a:rPr lang="en-US"/>
              <a:t> och </a:t>
            </a:r>
            <a:r>
              <a:rPr lang="en-US" err="1"/>
              <a:t>få</a:t>
            </a:r>
            <a:r>
              <a:rPr lang="en-US"/>
              <a:t> </a:t>
            </a:r>
            <a:r>
              <a:rPr lang="en-US" err="1"/>
              <a:t>hela</a:t>
            </a:r>
            <a:r>
              <a:rPr lang="en-US"/>
              <a:t> </a:t>
            </a:r>
            <a:r>
              <a:rPr lang="en-US" err="1"/>
              <a:t>organisationen</a:t>
            </a:r>
            <a:r>
              <a:rPr lang="en-US"/>
              <a:t> </a:t>
            </a:r>
            <a:r>
              <a:rPr lang="en-US" err="1"/>
              <a:t>att</a:t>
            </a:r>
            <a:r>
              <a:rPr lang="en-US"/>
              <a:t> </a:t>
            </a:r>
            <a:r>
              <a:rPr lang="en-US" err="1"/>
              <a:t>arbeta</a:t>
            </a:r>
            <a:r>
              <a:rPr lang="en-US"/>
              <a:t> </a:t>
            </a:r>
            <a:r>
              <a:rPr lang="en-US" err="1"/>
              <a:t>mer</a:t>
            </a:r>
            <a:r>
              <a:rPr lang="en-US"/>
              <a:t> </a:t>
            </a:r>
            <a:r>
              <a:rPr lang="en-US" err="1"/>
              <a:t>enhetligt</a:t>
            </a:r>
            <a:r>
              <a:rPr lang="en-US"/>
              <a:t>.</a:t>
            </a:r>
            <a:endParaRPr lang="en-US">
              <a:cs typeface="Arial"/>
            </a:endParaRPr>
          </a:p>
          <a:p>
            <a:endParaRPr lang="en-US">
              <a:latin typeface="Arial"/>
              <a:ea typeface="Calibri"/>
              <a:cs typeface="Arial"/>
            </a:endParaRPr>
          </a:p>
          <a:p>
            <a:r>
              <a:rPr lang="en-US" b="1"/>
              <a:t>E. </a:t>
            </a:r>
            <a:r>
              <a:rPr lang="en-US" b="1" err="1"/>
              <a:t>Löpande</a:t>
            </a:r>
            <a:r>
              <a:rPr lang="en-US" b="1"/>
              <a:t> drift: support, licenser, </a:t>
            </a:r>
            <a:r>
              <a:rPr lang="en-US" b="1" err="1"/>
              <a:t>felrättningar</a:t>
            </a:r>
            <a:r>
              <a:rPr lang="en-US" b="1"/>
              <a:t>, </a:t>
            </a:r>
            <a:r>
              <a:rPr lang="en-US" b="1" err="1"/>
              <a:t>säkerhet</a:t>
            </a:r>
            <a:endParaRPr lang="en-US" err="1"/>
          </a:p>
          <a:p>
            <a:r>
              <a:rPr lang="en-US"/>
              <a:t>Detta </a:t>
            </a:r>
            <a:r>
              <a:rPr lang="en-US" err="1"/>
              <a:t>är</a:t>
            </a:r>
            <a:r>
              <a:rPr lang="en-US"/>
              <a:t> det </a:t>
            </a:r>
            <a:r>
              <a:rPr lang="en-US" err="1"/>
              <a:t>dagliga</a:t>
            </a:r>
            <a:r>
              <a:rPr lang="en-US"/>
              <a:t> IT‑</a:t>
            </a:r>
            <a:r>
              <a:rPr lang="en-US" err="1"/>
              <a:t>arbetet</a:t>
            </a:r>
            <a:r>
              <a:rPr lang="en-US"/>
              <a:t> </a:t>
            </a:r>
            <a:r>
              <a:rPr lang="en-US" err="1"/>
              <a:t>som</a:t>
            </a:r>
            <a:r>
              <a:rPr lang="en-US"/>
              <a:t> </a:t>
            </a:r>
            <a:r>
              <a:rPr lang="en-US" err="1"/>
              <a:t>gör</a:t>
            </a:r>
            <a:r>
              <a:rPr lang="en-US"/>
              <a:t> </a:t>
            </a:r>
            <a:r>
              <a:rPr lang="en-US" err="1"/>
              <a:t>att</a:t>
            </a:r>
            <a:r>
              <a:rPr lang="en-US"/>
              <a:t> </a:t>
            </a:r>
            <a:r>
              <a:rPr lang="en-US" err="1"/>
              <a:t>allt</a:t>
            </a:r>
            <a:r>
              <a:rPr lang="en-US"/>
              <a:t> </a:t>
            </a:r>
            <a:r>
              <a:rPr lang="en-US" err="1"/>
              <a:t>fungerar</a:t>
            </a:r>
            <a:r>
              <a:rPr lang="en-US"/>
              <a:t>.</a:t>
            </a:r>
            <a:endParaRPr lang="en-US">
              <a:cs typeface="Arial"/>
            </a:endParaRPr>
          </a:p>
          <a:p>
            <a:r>
              <a:rPr lang="en-US"/>
              <a:t>Det </a:t>
            </a:r>
            <a:r>
              <a:rPr lang="en-US" err="1"/>
              <a:t>omfattar</a:t>
            </a:r>
            <a:r>
              <a:rPr lang="en-US"/>
              <a:t>:</a:t>
            </a:r>
            <a:endParaRPr lang="en-US">
              <a:cs typeface="Arial"/>
            </a:endParaRPr>
          </a:p>
          <a:p>
            <a:pPr marL="171450" indent="-171450">
              <a:buFont typeface="Arial"/>
              <a:buChar char="•"/>
            </a:pPr>
            <a:r>
              <a:rPr lang="en-US"/>
              <a:t>support till </a:t>
            </a:r>
            <a:r>
              <a:rPr lang="en-US" err="1"/>
              <a:t>kansli</a:t>
            </a:r>
            <a:r>
              <a:rPr lang="en-US"/>
              <a:t> och </a:t>
            </a:r>
            <a:r>
              <a:rPr lang="en-US" err="1"/>
              <a:t>sektioner</a:t>
            </a:r>
            <a:endParaRPr lang="en-US" err="1">
              <a:cs typeface="Arial"/>
            </a:endParaRPr>
          </a:p>
          <a:p>
            <a:pPr marL="171450" indent="-171450">
              <a:buFont typeface="Arial"/>
              <a:buChar char="•"/>
            </a:pPr>
            <a:r>
              <a:rPr lang="en-US" err="1"/>
              <a:t>hantering</a:t>
            </a:r>
            <a:r>
              <a:rPr lang="en-US"/>
              <a:t> av licenser och </a:t>
            </a:r>
            <a:r>
              <a:rPr lang="en-US" err="1"/>
              <a:t>kostnadsoptimering</a:t>
            </a:r>
            <a:endParaRPr lang="en-US" err="1">
              <a:cs typeface="Arial"/>
            </a:endParaRPr>
          </a:p>
          <a:p>
            <a:pPr marL="171450" indent="-171450">
              <a:buFont typeface="Arial"/>
              <a:buChar char="•"/>
            </a:pPr>
            <a:r>
              <a:rPr lang="en-US" err="1"/>
              <a:t>rättning</a:t>
            </a:r>
            <a:r>
              <a:rPr lang="en-US"/>
              <a:t> av </a:t>
            </a:r>
            <a:r>
              <a:rPr lang="en-US" err="1"/>
              <a:t>fel</a:t>
            </a:r>
            <a:r>
              <a:rPr lang="en-US"/>
              <a:t> och </a:t>
            </a:r>
            <a:r>
              <a:rPr lang="en-US" err="1"/>
              <a:t>små</a:t>
            </a:r>
            <a:r>
              <a:rPr lang="en-US"/>
              <a:t> </a:t>
            </a:r>
            <a:r>
              <a:rPr lang="en-US" err="1"/>
              <a:t>förbättringar</a:t>
            </a:r>
            <a:endParaRPr lang="en-US" err="1">
              <a:cs typeface="Arial"/>
            </a:endParaRPr>
          </a:p>
          <a:p>
            <a:pPr marL="171450" indent="-171450">
              <a:buFont typeface="Arial"/>
              <a:buChar char="•"/>
            </a:pPr>
            <a:r>
              <a:rPr lang="en-US" err="1"/>
              <a:t>säkerhetsarbete</a:t>
            </a:r>
            <a:r>
              <a:rPr lang="en-US"/>
              <a:t> och </a:t>
            </a:r>
            <a:r>
              <a:rPr lang="en-US" err="1"/>
              <a:t>rättighetsstyrning</a:t>
            </a:r>
            <a:endParaRPr lang="en-US" err="1">
              <a:cs typeface="Arial"/>
            </a:endParaRPr>
          </a:p>
          <a:p>
            <a:r>
              <a:rPr lang="en-US"/>
              <a:t>Det </a:t>
            </a:r>
            <a:r>
              <a:rPr lang="en-US" err="1"/>
              <a:t>är</a:t>
            </a:r>
            <a:r>
              <a:rPr lang="en-US"/>
              <a:t> </a:t>
            </a:r>
            <a:r>
              <a:rPr lang="en-US" err="1"/>
              <a:t>grunden</a:t>
            </a:r>
            <a:r>
              <a:rPr lang="en-US"/>
              <a:t> </a:t>
            </a:r>
            <a:r>
              <a:rPr lang="en-US" err="1"/>
              <a:t>som</a:t>
            </a:r>
            <a:r>
              <a:rPr lang="en-US"/>
              <a:t> </a:t>
            </a:r>
            <a:r>
              <a:rPr lang="en-US" err="1"/>
              <a:t>gör</a:t>
            </a:r>
            <a:r>
              <a:rPr lang="en-US"/>
              <a:t> </a:t>
            </a:r>
            <a:r>
              <a:rPr lang="en-US" err="1"/>
              <a:t>att</a:t>
            </a:r>
            <a:r>
              <a:rPr lang="en-US"/>
              <a:t> </a:t>
            </a:r>
            <a:r>
              <a:rPr lang="en-US" err="1"/>
              <a:t>verksamheten</a:t>
            </a:r>
            <a:r>
              <a:rPr lang="en-US"/>
              <a:t> </a:t>
            </a:r>
            <a:r>
              <a:rPr lang="en-US" err="1"/>
              <a:t>kan</a:t>
            </a:r>
            <a:r>
              <a:rPr lang="en-US"/>
              <a:t> </a:t>
            </a:r>
            <a:r>
              <a:rPr lang="en-US" err="1"/>
              <a:t>arbeta</a:t>
            </a:r>
            <a:r>
              <a:rPr lang="en-US"/>
              <a:t> </a:t>
            </a:r>
            <a:r>
              <a:rPr lang="en-US" err="1"/>
              <a:t>tryggt</a:t>
            </a:r>
            <a:r>
              <a:rPr lang="en-US"/>
              <a:t> och </a:t>
            </a:r>
            <a:r>
              <a:rPr lang="en-US" err="1"/>
              <a:t>effektivt</a:t>
            </a:r>
            <a:r>
              <a:rPr lang="en-US"/>
              <a:t>.</a:t>
            </a:r>
            <a:endParaRPr lang="en-US">
              <a:cs typeface="Arial"/>
            </a:endParaRPr>
          </a:p>
          <a:p>
            <a:endParaRPr lang="en-US">
              <a:latin typeface="Arial"/>
              <a:ea typeface="Calibri"/>
              <a:cs typeface="Arial"/>
            </a:endParaRPr>
          </a:p>
        </p:txBody>
      </p:sp>
      <p:sp>
        <p:nvSpPr>
          <p:cNvPr id="4" name="Platshållare för bildnummer 3"/>
          <p:cNvSpPr>
            <a:spLocks noGrp="1"/>
          </p:cNvSpPr>
          <p:nvPr>
            <p:ph type="sldNum" sz="quarter" idx="5"/>
          </p:nvPr>
        </p:nvSpPr>
        <p:spPr/>
        <p:txBody>
          <a:bodyPr/>
          <a:lstStyle/>
          <a:p>
            <a:fld id="{D18F1CD7-E2BE-4A67-8207-E60D11195459}" type="slidenum">
              <a:rPr lang="en-GB" smtClean="0"/>
              <a:t>40</a:t>
            </a:fld>
            <a:endParaRPr lang="en-GB"/>
          </a:p>
        </p:txBody>
      </p:sp>
    </p:spTree>
    <p:extLst>
      <p:ext uri="{BB962C8B-B14F-4D97-AF65-F5344CB8AC3E}">
        <p14:creationId xmlns:p14="http://schemas.microsoft.com/office/powerpoint/2010/main" val="1979078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18F1CD7-E2BE-4A67-8207-E60D11195459}" type="slidenum">
              <a:rPr lang="en-GB" smtClean="0"/>
              <a:t>43</a:t>
            </a:fld>
            <a:endParaRPr lang="en-GB"/>
          </a:p>
        </p:txBody>
      </p:sp>
    </p:spTree>
    <p:extLst>
      <p:ext uri="{BB962C8B-B14F-4D97-AF65-F5344CB8AC3E}">
        <p14:creationId xmlns:p14="http://schemas.microsoft.com/office/powerpoint/2010/main" val="1341005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Slide Number Placeholder 3"/>
          <p:cNvSpPr>
            <a:spLocks noGrp="1"/>
          </p:cNvSpPr>
          <p:nvPr>
            <p:ph type="sldNum" sz="quarter" idx="5"/>
          </p:nvPr>
        </p:nvSpPr>
        <p:spPr/>
        <p:txBody>
          <a:bodyPr/>
          <a:lstStyle/>
          <a:p>
            <a:fld id="{D18F1CD7-E2BE-4A67-8207-E60D11195459}" type="slidenum">
              <a:rPr lang="en-GB" smtClean="0"/>
              <a:t>44</a:t>
            </a:fld>
            <a:endParaRPr lang="en-GB"/>
          </a:p>
        </p:txBody>
      </p:sp>
    </p:spTree>
    <p:extLst>
      <p:ext uri="{BB962C8B-B14F-4D97-AF65-F5344CB8AC3E}">
        <p14:creationId xmlns:p14="http://schemas.microsoft.com/office/powerpoint/2010/main" val="4148859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25071-FD46-69A2-109C-FD7BE2B986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4D1E29B-35AC-9C64-7BE6-4FA4290F561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2FD37F8-75EE-3DD5-9676-8B63DF9CC4AC}"/>
              </a:ext>
            </a:extLst>
          </p:cNvPr>
          <p:cNvSpPr>
            <a:spLocks noGrp="1"/>
          </p:cNvSpPr>
          <p:nvPr>
            <p:ph type="body" idx="1"/>
          </p:nvPr>
        </p:nvSpPr>
        <p:spPr/>
        <p:txBody>
          <a:bodyPr/>
          <a:lstStyle/>
          <a:p>
            <a:r>
              <a:rPr lang="sv-SE" err="1"/>
              <a:t>Rule</a:t>
            </a:r>
            <a:r>
              <a:rPr lang="sv-SE"/>
              <a:t> är lite ‘motorrummet’. Det handlar om att vi ska kunna kommunicera smartare med medlemmar – mer relevant, mindre manuellt – och få bättre medlemsvård. En viktig del är också ekonomi: det här bytet bedöms kunna sänka den framtida årliga licenskostnaden till ungefär hälften av nuvarande system. Så ja, det kostar att byta – men är tänkt att löna sig över tid.”</a:t>
            </a:r>
          </a:p>
        </p:txBody>
      </p:sp>
      <p:sp>
        <p:nvSpPr>
          <p:cNvPr id="4" name="Platshållare för bildnummer 3">
            <a:extLst>
              <a:ext uri="{FF2B5EF4-FFF2-40B4-BE49-F238E27FC236}">
                <a16:creationId xmlns:a16="http://schemas.microsoft.com/office/drawing/2014/main" id="{BBF0F1BD-989A-9A21-DC34-54A1D67015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F1CD7-E2BE-4A67-8207-E60D11195459}" type="slidenum">
              <a:rPr kumimoji="0" lang="en-GB"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836977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5C428-BA2A-77D6-8D6A-30A1BF19FDF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F334198-5D08-96BF-B643-FCA3BC995DF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E9A56FD-B8E6-0FBD-E6F2-B49B3A4D1D10}"/>
              </a:ext>
            </a:extLst>
          </p:cNvPr>
          <p:cNvSpPr>
            <a:spLocks noGrp="1"/>
          </p:cNvSpPr>
          <p:nvPr>
            <p:ph type="body" idx="1"/>
          </p:nvPr>
        </p:nvSpPr>
        <p:spPr/>
        <p:txBody>
          <a:bodyPr/>
          <a:lstStyle/>
          <a:p>
            <a:r>
              <a:rPr lang="sv-SE" err="1"/>
              <a:t>Rule</a:t>
            </a:r>
            <a:r>
              <a:rPr lang="sv-SE"/>
              <a:t> är lite ‘motorrummet’. Det handlar om att vi ska kunna kommunicera smartare med medlemmar – mer relevant, mindre manuellt – och få bättre medlemsvård. En viktig del är också ekonomi: det här bytet bedöms kunna sänka den framtida årliga licenskostnaden till ungefär hälften av nuvarande system. Så ja, det kostar att byta – men är tänkt att löna sig över tid.”</a:t>
            </a:r>
          </a:p>
        </p:txBody>
      </p:sp>
      <p:sp>
        <p:nvSpPr>
          <p:cNvPr id="4" name="Platshållare för bildnummer 3">
            <a:extLst>
              <a:ext uri="{FF2B5EF4-FFF2-40B4-BE49-F238E27FC236}">
                <a16:creationId xmlns:a16="http://schemas.microsoft.com/office/drawing/2014/main" id="{FD081E94-C2D0-D809-BC4A-197554E820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F1CD7-E2BE-4A67-8207-E60D11195459}" type="slidenum">
              <a:rPr kumimoji="0" lang="en-GB"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110307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5289D-8461-5EFB-9B16-3E8FFC22E9C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D3678B8-35A5-611F-8798-397698EA75C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25FB233-3270-FC83-E5AD-B63F3A149A3B}"/>
              </a:ext>
            </a:extLst>
          </p:cNvPr>
          <p:cNvSpPr>
            <a:spLocks noGrp="1"/>
          </p:cNvSpPr>
          <p:nvPr>
            <p:ph type="body" idx="1"/>
          </p:nvPr>
        </p:nvSpPr>
        <p:spPr/>
        <p:txBody>
          <a:bodyPr/>
          <a:lstStyle/>
          <a:p>
            <a:r>
              <a:rPr lang="sv-SE" err="1"/>
              <a:t>Rule</a:t>
            </a:r>
            <a:r>
              <a:rPr lang="sv-SE"/>
              <a:t> är lite ‘motorrummet’. Det handlar om att vi ska kunna kommunicera smartare med medlemmar – mer relevant, mindre manuellt – och få bättre medlemsvård. En viktig del är också ekonomi: det här bytet bedöms kunna sänka den framtida årliga licenskostnaden till ungefär hälften av nuvarande system. Så ja, det kostar att byta – men är tänkt att löna sig över tid.”</a:t>
            </a:r>
          </a:p>
        </p:txBody>
      </p:sp>
      <p:sp>
        <p:nvSpPr>
          <p:cNvPr id="4" name="Platshållare för bildnummer 3">
            <a:extLst>
              <a:ext uri="{FF2B5EF4-FFF2-40B4-BE49-F238E27FC236}">
                <a16:creationId xmlns:a16="http://schemas.microsoft.com/office/drawing/2014/main" id="{D176CEDB-A592-5A54-F5FA-24D7178127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F1CD7-E2BE-4A67-8207-E60D11195459}" type="slidenum">
              <a:rPr kumimoji="0" lang="en-GB"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284318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74713-6278-7BA4-94CD-CA450627455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7F54BF2-B49A-AEA3-89D3-F389CBCD2D8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601B7EE-4918-B3E2-2A3A-C95CC1326640}"/>
              </a:ext>
            </a:extLst>
          </p:cNvPr>
          <p:cNvSpPr>
            <a:spLocks noGrp="1"/>
          </p:cNvSpPr>
          <p:nvPr>
            <p:ph type="body" idx="1"/>
          </p:nvPr>
        </p:nvSpPr>
        <p:spPr/>
        <p:txBody>
          <a:bodyPr/>
          <a:lstStyle/>
          <a:p>
            <a:r>
              <a:rPr lang="sv-SE" err="1"/>
              <a:t>Rule</a:t>
            </a:r>
            <a:r>
              <a:rPr lang="sv-SE"/>
              <a:t> är lite ‘motorrummet’. Det handlar om att vi ska kunna kommunicera smartare med medlemmar – mer relevant, mindre manuellt – och få bättre medlemsvård. En viktig del är också ekonomi: det här bytet bedöms kunna sänka den framtida årliga licenskostnaden till ungefär hälften av nuvarande system. Så ja, det kostar att byta – men är tänkt att löna sig över tid.”</a:t>
            </a:r>
          </a:p>
        </p:txBody>
      </p:sp>
      <p:sp>
        <p:nvSpPr>
          <p:cNvPr id="4" name="Platshållare för bildnummer 3">
            <a:extLst>
              <a:ext uri="{FF2B5EF4-FFF2-40B4-BE49-F238E27FC236}">
                <a16:creationId xmlns:a16="http://schemas.microsoft.com/office/drawing/2014/main" id="{6135ADF5-0A1E-5908-9DBF-CBF82F18C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F1CD7-E2BE-4A67-8207-E60D11195459}" type="slidenum">
              <a:rPr kumimoji="0" lang="en-GB"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675806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51E01-9847-2B0D-878A-3F25A8261E9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F271517-DC59-BB0A-B792-74EC33187DF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A1D90FA-0DB0-44BD-350F-21A38793BE58}"/>
              </a:ext>
            </a:extLst>
          </p:cNvPr>
          <p:cNvSpPr>
            <a:spLocks noGrp="1"/>
          </p:cNvSpPr>
          <p:nvPr>
            <p:ph type="body" idx="1"/>
          </p:nvPr>
        </p:nvSpPr>
        <p:spPr/>
        <p:txBody>
          <a:bodyPr/>
          <a:lstStyle/>
          <a:p>
            <a:r>
              <a:rPr lang="sv-SE" err="1"/>
              <a:t>Rule</a:t>
            </a:r>
            <a:r>
              <a:rPr lang="sv-SE"/>
              <a:t> är lite ‘motorrummet’. Det handlar om att vi ska kunna kommunicera smartare med medlemmar – mer relevant, mindre manuellt – och få bättre medlemsvård. En viktig del är också ekonomi: det här bytet bedöms kunna sänka den framtida årliga licenskostnaden till ungefär hälften av nuvarande system. Så ja, det kostar att byta – men är tänkt att löna sig över tid.”</a:t>
            </a:r>
          </a:p>
        </p:txBody>
      </p:sp>
      <p:sp>
        <p:nvSpPr>
          <p:cNvPr id="4" name="Platshållare för bildnummer 3">
            <a:extLst>
              <a:ext uri="{FF2B5EF4-FFF2-40B4-BE49-F238E27FC236}">
                <a16:creationId xmlns:a16="http://schemas.microsoft.com/office/drawing/2014/main" id="{8754118F-81DA-F180-6EE9-85BCC75E54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F1CD7-E2BE-4A67-8207-E60D11195459}" type="slidenum">
              <a:rPr kumimoji="0" lang="en-GB"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028496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C6150-4FD9-444D-DAC9-1AB83B55305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42875D6-F076-C8ED-2357-18598F388E8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BFCE9AC-C8AA-A49A-3FE4-BAAC31981908}"/>
              </a:ext>
            </a:extLst>
          </p:cNvPr>
          <p:cNvSpPr>
            <a:spLocks noGrp="1"/>
          </p:cNvSpPr>
          <p:nvPr>
            <p:ph type="body" idx="1"/>
          </p:nvPr>
        </p:nvSpPr>
        <p:spPr/>
        <p:txBody>
          <a:bodyPr/>
          <a:lstStyle/>
          <a:p>
            <a:r>
              <a:rPr lang="sv-SE" err="1"/>
              <a:t>Rule</a:t>
            </a:r>
            <a:r>
              <a:rPr lang="sv-SE"/>
              <a:t> är lite ‘motorrummet’. Det handlar om att vi ska kunna kommunicera smartare med medlemmar – mer relevant, mindre manuellt – och få bättre medlemsvård. En viktig del är också ekonomi: det här bytet bedöms kunna sänka den framtida årliga licenskostnaden till ungefär hälften av nuvarande system. Så ja, det kostar att byta – men är tänkt att löna sig över tid.”</a:t>
            </a:r>
          </a:p>
        </p:txBody>
      </p:sp>
      <p:sp>
        <p:nvSpPr>
          <p:cNvPr id="4" name="Platshållare för bildnummer 3">
            <a:extLst>
              <a:ext uri="{FF2B5EF4-FFF2-40B4-BE49-F238E27FC236}">
                <a16:creationId xmlns:a16="http://schemas.microsoft.com/office/drawing/2014/main" id="{FCD70413-2934-30AB-E0DE-CCAED187EB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F1CD7-E2BE-4A67-8207-E60D11195459}" type="slidenum">
              <a:rPr kumimoji="0" lang="en-GB"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56890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D18F1CD7-E2BE-4A67-8207-E60D11195459}" type="slidenum">
              <a:rPr lang="en-GB" smtClean="0"/>
              <a:t>56</a:t>
            </a:fld>
            <a:endParaRPr lang="en-GB"/>
          </a:p>
        </p:txBody>
      </p:sp>
    </p:spTree>
    <p:extLst>
      <p:ext uri="{BB962C8B-B14F-4D97-AF65-F5344CB8AC3E}">
        <p14:creationId xmlns:p14="http://schemas.microsoft.com/office/powerpoint/2010/main" val="793507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bild 1">
    <p:bg>
      <p:bgPr>
        <a:solidFill>
          <a:schemeClr val="accent6"/>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CA881BB7-DBFB-4381-B53A-E8EB96266EFC}"/>
              </a:ext>
            </a:extLst>
          </p:cNvPr>
          <p:cNvSpPr/>
          <p:nvPr userDrawn="1"/>
        </p:nvSpPr>
        <p:spPr>
          <a:xfrm>
            <a:off x="0" y="3429000"/>
            <a:ext cx="12230100" cy="214619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1543050" y="4876887"/>
            <a:ext cx="9144000" cy="479198"/>
          </a:xfrm>
        </p:spPr>
        <p:txBody>
          <a:bodyPr/>
          <a:lstStyle>
            <a:lvl1pPr marL="0" indent="0" algn="ctr">
              <a:buNone/>
              <a:defRPr sz="4000" b="0" cap="all" spc="20" baseline="0">
                <a:solidFill>
                  <a:schemeClr val="tx1"/>
                </a:solidFill>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1543050" y="4360180"/>
            <a:ext cx="9144000" cy="479198"/>
          </a:xfrm>
          <a:prstGeom prst="rect">
            <a:avLst/>
          </a:prstGeom>
          <a:noFill/>
        </p:spPr>
        <p:txBody>
          <a:bodyPr anchor="b">
            <a:noAutofit/>
          </a:bodyPr>
          <a:lstStyle>
            <a:lvl1pPr algn="ctr">
              <a:defRPr sz="2800" cap="none" spc="20" baseline="0">
                <a:solidFill>
                  <a:schemeClr val="tx1"/>
                </a:solidFill>
                <a:latin typeface="Arial Narrow" panose="020B0606020202030204" pitchFamily="34" charset="0"/>
              </a:defRPr>
            </a:lvl1pPr>
          </a:lstStyle>
          <a:p>
            <a:r>
              <a:rPr lang="sv-SE"/>
              <a:t>Rubrik</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a:xfrm>
            <a:off x="838200" y="7078502"/>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a:xfrm>
            <a:off x="4038600" y="7078502"/>
            <a:ext cx="4114800" cy="365125"/>
          </a:xfrm>
        </p:spPr>
        <p:txBody>
          <a:bodyPr/>
          <a:lstStyle/>
          <a:p>
            <a:endParaRPr lang="sv-SE"/>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a:xfrm>
            <a:off x="8610600" y="7078502"/>
            <a:ext cx="2743200" cy="365125"/>
          </a:xfrm>
        </p:spPr>
        <p:txBody>
          <a:bodyPr/>
          <a:lstStyle/>
          <a:p>
            <a:fld id="{AE086683-F536-42AB-ABBC-F4803DFE8DBC}" type="slidenum">
              <a:rPr lang="sv-SE" smtClean="0"/>
              <a:t>‹#›</a:t>
            </a:fld>
            <a:endParaRPr lang="sv-SE"/>
          </a:p>
        </p:txBody>
      </p:sp>
      <p:sp>
        <p:nvSpPr>
          <p:cNvPr id="11" name="Rektangel 10">
            <a:extLst>
              <a:ext uri="{FF2B5EF4-FFF2-40B4-BE49-F238E27FC236}">
                <a16:creationId xmlns:a16="http://schemas.microsoft.com/office/drawing/2014/main" id="{49AD7BFC-1222-46E9-A0C9-BE39BA3AAD9F}"/>
              </a:ext>
            </a:extLst>
          </p:cNvPr>
          <p:cNvSpPr/>
          <p:nvPr userDrawn="1"/>
        </p:nvSpPr>
        <p:spPr>
          <a:xfrm>
            <a:off x="171449" y="-323166"/>
            <a:ext cx="11039475" cy="261610"/>
          </a:xfrm>
          <a:prstGeom prst="rect">
            <a:avLst/>
          </a:prstGeom>
          <a:noFill/>
        </p:spPr>
        <p:txBody>
          <a:bodyPr wrap="square">
            <a:spAutoFit/>
          </a:bodyPr>
          <a:lstStyle/>
          <a:p>
            <a:pPr>
              <a:tabLst/>
            </a:pPr>
            <a:r>
              <a:rPr lang="sv-SE" sz="1050">
                <a:solidFill>
                  <a:schemeClr val="tx1"/>
                </a:solidFill>
              </a:rPr>
              <a:t>Gör så här för att byta bild - Högerklicka på bakgrunden och välj Formatera Bakgrund – Välj Bild eller struktur – välj Bildkälla, Infoga – Välj önskad bild</a:t>
            </a:r>
          </a:p>
        </p:txBody>
      </p:sp>
      <p:sp>
        <p:nvSpPr>
          <p:cNvPr id="10" name="Platshållare för text 9">
            <a:extLst>
              <a:ext uri="{FF2B5EF4-FFF2-40B4-BE49-F238E27FC236}">
                <a16:creationId xmlns:a16="http://schemas.microsoft.com/office/drawing/2014/main" id="{5B20405F-AEE2-43B3-9FC7-8BB211735A4B}"/>
              </a:ext>
            </a:extLst>
          </p:cNvPr>
          <p:cNvSpPr>
            <a:spLocks noGrp="1"/>
          </p:cNvSpPr>
          <p:nvPr>
            <p:ph type="body" sz="quarter" idx="13" hasCustomPrompt="1"/>
          </p:nvPr>
        </p:nvSpPr>
        <p:spPr>
          <a:xfrm>
            <a:off x="228600" y="6577014"/>
            <a:ext cx="3060700" cy="280987"/>
          </a:xfrm>
        </p:spPr>
        <p:txBody>
          <a:bodyPr anchor="ctr" anchorCtr="0"/>
          <a:lstStyle>
            <a:lvl1pPr marL="0" indent="0">
              <a:buNone/>
              <a:defRPr sz="1000" i="1">
                <a:solidFill>
                  <a:schemeClr val="tx1"/>
                </a:solidFill>
              </a:defRPr>
            </a:lvl1pPr>
          </a:lstStyle>
          <a:p>
            <a:pPr lvl="0"/>
            <a:r>
              <a:rPr lang="sv-SE"/>
              <a:t>Bildreferens</a:t>
            </a:r>
          </a:p>
        </p:txBody>
      </p:sp>
      <p:pic>
        <p:nvPicPr>
          <p:cNvPr id="8" name="Bildobjekt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82936" y="3453645"/>
            <a:ext cx="3865583" cy="874358"/>
          </a:xfrm>
          <a:prstGeom prst="rect">
            <a:avLst/>
          </a:prstGeom>
        </p:spPr>
      </p:pic>
    </p:spTree>
    <p:extLst>
      <p:ext uri="{BB962C8B-B14F-4D97-AF65-F5344CB8AC3E}">
        <p14:creationId xmlns:p14="http://schemas.microsoft.com/office/powerpoint/2010/main" val="3177692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227013" y="1822701"/>
            <a:ext cx="6192837"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227012" y="2626861"/>
            <a:ext cx="11126787"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1137263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utfallande bild och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822701"/>
            <a:ext cx="4933950"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2626861"/>
            <a:ext cx="4933950"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 y="-4186"/>
            <a:ext cx="6096003" cy="6862186"/>
          </a:xfrm>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C0484123-D344-4146-98CE-A2F1F171ABBE}"/>
              </a:ext>
            </a:extLst>
          </p:cNvPr>
          <p:cNvSpPr>
            <a:spLocks noGrp="1"/>
          </p:cNvSpPr>
          <p:nvPr>
            <p:ph type="body" sz="quarter" idx="15" hasCustomPrompt="1"/>
          </p:nvPr>
        </p:nvSpPr>
        <p:spPr>
          <a:xfrm>
            <a:off x="6210300" y="6577013"/>
            <a:ext cx="3060700" cy="280987"/>
          </a:xfrm>
        </p:spPr>
        <p:txBody>
          <a:bodyPr anchor="ctr" anchorCtr="0"/>
          <a:lstStyle>
            <a:lvl1pPr marL="0" indent="0">
              <a:buNone/>
              <a:defRPr sz="1000" i="1"/>
            </a:lvl1pPr>
          </a:lstStyle>
          <a:p>
            <a:pPr lvl="0"/>
            <a:r>
              <a:rPr lang="sv-SE"/>
              <a:t>Bildreferens</a:t>
            </a:r>
          </a:p>
        </p:txBody>
      </p:sp>
    </p:spTree>
    <p:extLst>
      <p:ext uri="{BB962C8B-B14F-4D97-AF65-F5344CB8AC3E}">
        <p14:creationId xmlns:p14="http://schemas.microsoft.com/office/powerpoint/2010/main" val="2054511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  utfallande bild och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011011"/>
            <a:ext cx="4933950"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1815171"/>
            <a:ext cx="4933950"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 y="-4186"/>
            <a:ext cx="6096003" cy="6862186"/>
          </a:xfrm>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C0484123-D344-4146-98CE-A2F1F171ABBE}"/>
              </a:ext>
            </a:extLst>
          </p:cNvPr>
          <p:cNvSpPr>
            <a:spLocks noGrp="1"/>
          </p:cNvSpPr>
          <p:nvPr>
            <p:ph type="body" sz="quarter" idx="15" hasCustomPrompt="1"/>
          </p:nvPr>
        </p:nvSpPr>
        <p:spPr>
          <a:xfrm>
            <a:off x="6210300" y="6577013"/>
            <a:ext cx="3060700" cy="280987"/>
          </a:xfrm>
        </p:spPr>
        <p:txBody>
          <a:bodyPr anchor="ctr" anchorCtr="0"/>
          <a:lstStyle>
            <a:lvl1pPr marL="0" indent="0">
              <a:buNone/>
              <a:defRPr sz="1000" i="1"/>
            </a:lvl1pPr>
          </a:lstStyle>
          <a:p>
            <a:pPr lvl="0"/>
            <a:r>
              <a:rPr lang="sv-SE"/>
              <a:t>Bildreferens</a:t>
            </a:r>
          </a:p>
        </p:txBody>
      </p:sp>
    </p:spTree>
    <p:extLst>
      <p:ext uri="{BB962C8B-B14F-4D97-AF65-F5344CB8AC3E}">
        <p14:creationId xmlns:p14="http://schemas.microsoft.com/office/powerpoint/2010/main" val="3270809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bild och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822701"/>
            <a:ext cx="4933950"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2626861"/>
            <a:ext cx="4933950"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260726"/>
            <a:ext cx="5868988" cy="5083200"/>
          </a:xfrm>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E1CB6342-BAD4-4815-8460-FF4775EE169D}"/>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stStyle>
          <a:p>
            <a:pPr lvl="0"/>
            <a:r>
              <a:rPr lang="sv-SE"/>
              <a:t>Bildreferens</a:t>
            </a:r>
          </a:p>
        </p:txBody>
      </p:sp>
    </p:spTree>
    <p:extLst>
      <p:ext uri="{BB962C8B-B14F-4D97-AF65-F5344CB8AC3E}">
        <p14:creationId xmlns:p14="http://schemas.microsoft.com/office/powerpoint/2010/main" val="3172341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Rubrik,  bild och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011687"/>
            <a:ext cx="4933950"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1815847"/>
            <a:ext cx="4933950"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260726"/>
            <a:ext cx="5868988" cy="5083200"/>
          </a:xfrm>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E1CB6342-BAD4-4815-8460-FF4775EE169D}"/>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stStyle>
          <a:p>
            <a:pPr lvl="0"/>
            <a:r>
              <a:rPr lang="sv-SE"/>
              <a:t>Bildreferens</a:t>
            </a:r>
          </a:p>
        </p:txBody>
      </p:sp>
    </p:spTree>
    <p:extLst>
      <p:ext uri="{BB962C8B-B14F-4D97-AF65-F5344CB8AC3E}">
        <p14:creationId xmlns:p14="http://schemas.microsoft.com/office/powerpoint/2010/main" val="199351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Rubrik,  dubbel bild och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227013" y="1011687"/>
            <a:ext cx="11126787" cy="535531"/>
          </a:xfrm>
        </p:spPr>
        <p:txBody>
          <a:bodyPr/>
          <a:lstStyle>
            <a:lvl1pPr marL="0" indent="0">
              <a:buNone/>
              <a:defRPr sz="3200"/>
            </a:lvl1pPr>
          </a:lstStyle>
          <a:p>
            <a:pPr lvl="0"/>
            <a:r>
              <a:rPr lang="sv-SE"/>
              <a:t>Rubrik </a:t>
            </a:r>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808162"/>
            <a:ext cx="5868988" cy="4535763"/>
          </a:xfrm>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E1CB6342-BAD4-4815-8460-FF4775EE169D}"/>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stStyle>
          <a:p>
            <a:pPr lvl="0"/>
            <a:r>
              <a:rPr lang="sv-SE"/>
              <a:t>Bildreferens</a:t>
            </a:r>
          </a:p>
        </p:txBody>
      </p:sp>
      <p:sp>
        <p:nvSpPr>
          <p:cNvPr id="11" name="Platshållare för bild 11">
            <a:extLst>
              <a:ext uri="{FF2B5EF4-FFF2-40B4-BE49-F238E27FC236}">
                <a16:creationId xmlns:a16="http://schemas.microsoft.com/office/drawing/2014/main" id="{86D2D5A2-D772-42BE-89E7-862CBE71D80D}"/>
              </a:ext>
            </a:extLst>
          </p:cNvPr>
          <p:cNvSpPr>
            <a:spLocks noGrp="1"/>
          </p:cNvSpPr>
          <p:nvPr>
            <p:ph type="pic" sz="quarter" idx="16"/>
          </p:nvPr>
        </p:nvSpPr>
        <p:spPr>
          <a:xfrm>
            <a:off x="6323012" y="1808161"/>
            <a:ext cx="5030788" cy="4535763"/>
          </a:xfrm>
        </p:spPr>
        <p:txBody>
          <a:bodyPr/>
          <a:lstStyle>
            <a:lvl1pPr marL="0" indent="0">
              <a:buNone/>
              <a:defRPr sz="1400"/>
            </a:lvl1pPr>
          </a:lstStyle>
          <a:p>
            <a:r>
              <a:rPr lang="sv-SE"/>
              <a:t>Klicka på ikonen för att lägga till en bild</a:t>
            </a:r>
          </a:p>
        </p:txBody>
      </p:sp>
      <p:sp>
        <p:nvSpPr>
          <p:cNvPr id="13" name="Platshållare för text 6">
            <a:extLst>
              <a:ext uri="{FF2B5EF4-FFF2-40B4-BE49-F238E27FC236}">
                <a16:creationId xmlns:a16="http://schemas.microsoft.com/office/drawing/2014/main" id="{E1CB6342-BAD4-4815-8460-FF4775EE169D}"/>
              </a:ext>
            </a:extLst>
          </p:cNvPr>
          <p:cNvSpPr>
            <a:spLocks noGrp="1"/>
          </p:cNvSpPr>
          <p:nvPr>
            <p:ph type="body" sz="quarter" idx="17" hasCustomPrompt="1"/>
          </p:nvPr>
        </p:nvSpPr>
        <p:spPr>
          <a:xfrm>
            <a:off x="6324599" y="6577013"/>
            <a:ext cx="3060700" cy="280987"/>
          </a:xfrm>
        </p:spPr>
        <p:txBody>
          <a:bodyPr anchor="ctr" anchorCtr="0"/>
          <a:lstStyle>
            <a:lvl1pPr marL="0" indent="0">
              <a:buNone/>
              <a:defRPr sz="1000" i="1"/>
            </a:lvl1pPr>
          </a:lstStyle>
          <a:p>
            <a:pPr lvl="0"/>
            <a:r>
              <a:rPr lang="sv-SE"/>
              <a:t>Bildreferens</a:t>
            </a:r>
          </a:p>
        </p:txBody>
      </p:sp>
    </p:spTree>
    <p:extLst>
      <p:ext uri="{BB962C8B-B14F-4D97-AF65-F5344CB8AC3E}">
        <p14:creationId xmlns:p14="http://schemas.microsoft.com/office/powerpoint/2010/main" val="232890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mindre bild och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822701"/>
            <a:ext cx="4933950"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2626861"/>
            <a:ext cx="4933950"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260726"/>
            <a:ext cx="4348800" cy="5083200"/>
          </a:xfrm>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50B5B296-7FE0-4E0A-BDC9-F8A685161A3F}"/>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vl2pPr marL="457200" indent="0">
              <a:buNone/>
              <a:defRPr sz="1000" i="1"/>
            </a:lvl2pPr>
          </a:lstStyle>
          <a:p>
            <a:pPr lvl="0"/>
            <a:r>
              <a:rPr lang="sv-SE"/>
              <a:t>Bildreferens</a:t>
            </a:r>
          </a:p>
        </p:txBody>
      </p:sp>
    </p:spTree>
    <p:extLst>
      <p:ext uri="{BB962C8B-B14F-4D97-AF65-F5344CB8AC3E}">
        <p14:creationId xmlns:p14="http://schemas.microsoft.com/office/powerpoint/2010/main" val="3273289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Rubrik,  mindre bild och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011687"/>
            <a:ext cx="4933950"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1815847"/>
            <a:ext cx="4933950"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86D2D5A2-D772-42BE-89E7-862CBE71D80D}"/>
              </a:ext>
            </a:extLst>
          </p:cNvPr>
          <p:cNvSpPr>
            <a:spLocks noGrp="1"/>
          </p:cNvSpPr>
          <p:nvPr>
            <p:ph type="pic" sz="quarter" idx="13"/>
          </p:nvPr>
        </p:nvSpPr>
        <p:spPr>
          <a:xfrm>
            <a:off x="227013" y="1260726"/>
            <a:ext cx="4348800" cy="5083200"/>
          </a:xfrm>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50B5B296-7FE0-4E0A-BDC9-F8A685161A3F}"/>
              </a:ext>
            </a:extLst>
          </p:cNvPr>
          <p:cNvSpPr>
            <a:spLocks noGrp="1"/>
          </p:cNvSpPr>
          <p:nvPr>
            <p:ph type="body" sz="quarter" idx="15" hasCustomPrompt="1"/>
          </p:nvPr>
        </p:nvSpPr>
        <p:spPr>
          <a:xfrm>
            <a:off x="228600" y="6577014"/>
            <a:ext cx="3060700" cy="280987"/>
          </a:xfrm>
        </p:spPr>
        <p:txBody>
          <a:bodyPr anchor="ctr" anchorCtr="0"/>
          <a:lstStyle>
            <a:lvl1pPr marL="0" indent="0">
              <a:buNone/>
              <a:defRPr sz="1000" i="1"/>
            </a:lvl1pPr>
            <a:lvl2pPr marL="457200" indent="0">
              <a:buNone/>
              <a:defRPr sz="1000" i="1"/>
            </a:lvl2pPr>
          </a:lstStyle>
          <a:p>
            <a:pPr lvl="0"/>
            <a:r>
              <a:rPr lang="sv-SE"/>
              <a:t>Bildreferens</a:t>
            </a:r>
          </a:p>
        </p:txBody>
      </p:sp>
    </p:spTree>
    <p:extLst>
      <p:ext uri="{BB962C8B-B14F-4D97-AF65-F5344CB8AC3E}">
        <p14:creationId xmlns:p14="http://schemas.microsoft.com/office/powerpoint/2010/main" val="3703556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mind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822701"/>
            <a:ext cx="4933950"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2626861"/>
            <a:ext cx="4933950"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3203794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Rubrik och mindre Högre innehåll">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14" name="Platshållare för text 13">
            <a:extLst>
              <a:ext uri="{FF2B5EF4-FFF2-40B4-BE49-F238E27FC236}">
                <a16:creationId xmlns:a16="http://schemas.microsoft.com/office/drawing/2014/main" id="{4C178695-4581-44FC-9A0D-28BDA9A63A21}"/>
              </a:ext>
            </a:extLst>
          </p:cNvPr>
          <p:cNvSpPr>
            <a:spLocks noGrp="1"/>
          </p:cNvSpPr>
          <p:nvPr>
            <p:ph type="body" sz="quarter" idx="14" hasCustomPrompt="1"/>
          </p:nvPr>
        </p:nvSpPr>
        <p:spPr>
          <a:xfrm>
            <a:off x="6419850" y="1011687"/>
            <a:ext cx="4933950" cy="535531"/>
          </a:xfrm>
        </p:spPr>
        <p:txBody>
          <a:bodyPr/>
          <a:lstStyle>
            <a:lvl1pPr marL="0" indent="0">
              <a:buNone/>
              <a:defRPr sz="3200"/>
            </a:lvl1pPr>
          </a:lstStyle>
          <a:p>
            <a:pPr lvl="0"/>
            <a:r>
              <a:rPr lang="sv-SE"/>
              <a:t>Rubrik </a:t>
            </a:r>
          </a:p>
        </p:txBody>
      </p:sp>
      <p:sp>
        <p:nvSpPr>
          <p:cNvPr id="3" name="Platshållare för innehåll 2">
            <a:extLst>
              <a:ext uri="{FF2B5EF4-FFF2-40B4-BE49-F238E27FC236}">
                <a16:creationId xmlns:a16="http://schemas.microsoft.com/office/drawing/2014/main" id="{94DD60AF-FC73-41DA-8ECD-F5290F6D92CF}"/>
              </a:ext>
            </a:extLst>
          </p:cNvPr>
          <p:cNvSpPr>
            <a:spLocks noGrp="1"/>
          </p:cNvSpPr>
          <p:nvPr>
            <p:ph idx="1"/>
          </p:nvPr>
        </p:nvSpPr>
        <p:spPr>
          <a:xfrm>
            <a:off x="6419850" y="1815847"/>
            <a:ext cx="4933950" cy="343250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2093328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ärgad platta, Rubrik och mindre innehåll">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396F7D7-CC63-4891-88F0-FDA9F4E6A0DD}"/>
              </a:ext>
            </a:extLst>
          </p:cNvPr>
          <p:cNvSpPr/>
          <p:nvPr userDrawn="1"/>
        </p:nvSpPr>
        <p:spPr>
          <a:xfrm>
            <a:off x="-1" y="0"/>
            <a:ext cx="226863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8" name="Platshållare för text 7">
            <a:extLst>
              <a:ext uri="{FF2B5EF4-FFF2-40B4-BE49-F238E27FC236}">
                <a16:creationId xmlns:a16="http://schemas.microsoft.com/office/drawing/2014/main" id="{7D139995-6B95-41C5-ADFE-011D02D2E779}"/>
              </a:ext>
            </a:extLst>
          </p:cNvPr>
          <p:cNvSpPr>
            <a:spLocks noGrp="1"/>
          </p:cNvSpPr>
          <p:nvPr>
            <p:ph type="body" sz="quarter" idx="13"/>
          </p:nvPr>
        </p:nvSpPr>
        <p:spPr>
          <a:xfrm>
            <a:off x="227013" y="1279406"/>
            <a:ext cx="1960602" cy="3432508"/>
          </a:xfrm>
        </p:spPr>
        <p:txBody>
          <a:bodyPr/>
          <a:lstStyle>
            <a:lvl1pPr marL="180975" indent="-180975">
              <a:spcBef>
                <a:spcPts val="0"/>
              </a:spcBef>
              <a:spcAft>
                <a:spcPts val="1200"/>
              </a:spcAft>
              <a:buFont typeface="Arial" panose="020B0604020202020204" pitchFamily="34" charset="0"/>
              <a:buChar char="•"/>
              <a:defRPr sz="2000"/>
            </a:lvl1pPr>
            <a:lvl2pPr marL="358775" indent="-228600">
              <a:defRPr sz="1800"/>
            </a:lvl2pPr>
            <a:lvl3pPr marL="625475" indent="-228600">
              <a:defRPr sz="1600"/>
            </a:lvl3pPr>
            <a:lvl4pPr marL="890588" indent="-228600">
              <a:defRPr sz="1400"/>
            </a:lvl4pPr>
            <a:lvl5pPr marL="1168400" indent="-228600">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4D90BC93-5576-40C6-B699-D11C99FD0FB9}"/>
              </a:ext>
            </a:extLst>
          </p:cNvPr>
          <p:cNvSpPr>
            <a:spLocks noGrp="1"/>
          </p:cNvSpPr>
          <p:nvPr>
            <p:ph type="body" sz="quarter" idx="14" hasCustomPrompt="1"/>
          </p:nvPr>
        </p:nvSpPr>
        <p:spPr>
          <a:xfrm>
            <a:off x="2673533" y="6577014"/>
            <a:ext cx="3060700" cy="280987"/>
          </a:xfrm>
        </p:spPr>
        <p:txBody>
          <a:bodyPr anchor="ctr" anchorCtr="0"/>
          <a:lstStyle>
            <a:lvl1pPr marL="0" indent="0">
              <a:buNone/>
              <a:defRPr sz="1000"/>
            </a:lvl1pPr>
            <a:lvl2pPr marL="457200" indent="0">
              <a:buNone/>
              <a:defRPr sz="1000"/>
            </a:lvl2pPr>
          </a:lstStyle>
          <a:p>
            <a:pPr lvl="0"/>
            <a:r>
              <a:rPr lang="sv-SE"/>
              <a:t>Bildreferens</a:t>
            </a:r>
          </a:p>
        </p:txBody>
      </p:sp>
    </p:spTree>
    <p:extLst>
      <p:ext uri="{BB962C8B-B14F-4D97-AF65-F5344CB8AC3E}">
        <p14:creationId xmlns:p14="http://schemas.microsoft.com/office/powerpoint/2010/main" val="2858575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Färgad platta, Bild Rubrik och mindre innehåll">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396F7D7-CC63-4891-88F0-FDA9F4E6A0DD}"/>
              </a:ext>
            </a:extLst>
          </p:cNvPr>
          <p:cNvSpPr/>
          <p:nvPr userDrawn="1"/>
        </p:nvSpPr>
        <p:spPr>
          <a:xfrm>
            <a:off x="-1" y="0"/>
            <a:ext cx="226863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p:spPr>
        <p:txBody>
          <a:bodyPr/>
          <a:lstStyle>
            <a:lvl1pPr>
              <a:defRPr>
                <a:solidFill>
                  <a:schemeClr val="bg1"/>
                </a:solidFill>
              </a:defRPr>
            </a:lvl1pPr>
          </a:lstStyle>
          <a:p>
            <a:r>
              <a:rPr lang="sv-SE"/>
              <a:t>Klicka här för att ändra mall för rubrikformat</a:t>
            </a:r>
          </a:p>
        </p:txBody>
      </p:sp>
      <p:sp>
        <p:nvSpPr>
          <p:cNvPr id="8" name="Platshållare för text 7">
            <a:extLst>
              <a:ext uri="{FF2B5EF4-FFF2-40B4-BE49-F238E27FC236}">
                <a16:creationId xmlns:a16="http://schemas.microsoft.com/office/drawing/2014/main" id="{7D139995-6B95-41C5-ADFE-011D02D2E779}"/>
              </a:ext>
            </a:extLst>
          </p:cNvPr>
          <p:cNvSpPr>
            <a:spLocks noGrp="1"/>
          </p:cNvSpPr>
          <p:nvPr>
            <p:ph type="body" sz="quarter" idx="13"/>
          </p:nvPr>
        </p:nvSpPr>
        <p:spPr>
          <a:xfrm>
            <a:off x="227013" y="1279406"/>
            <a:ext cx="1960602" cy="3432508"/>
          </a:xfrm>
        </p:spPr>
        <p:txBody>
          <a:bodyPr/>
          <a:lstStyle>
            <a:lvl1pPr marL="0" indent="0">
              <a:spcBef>
                <a:spcPts val="0"/>
              </a:spcBef>
              <a:spcAft>
                <a:spcPts val="1200"/>
              </a:spcAft>
              <a:buFont typeface="Arial" panose="020B0604020202020204" pitchFamily="34" charset="0"/>
              <a:buNone/>
              <a:defRPr sz="2000">
                <a:solidFill>
                  <a:schemeClr val="bg1"/>
                </a:solidFill>
              </a:defRPr>
            </a:lvl1pPr>
            <a:lvl2pPr marL="130175" indent="0">
              <a:buNone/>
              <a:defRPr sz="1800">
                <a:solidFill>
                  <a:schemeClr val="bg1"/>
                </a:solidFill>
              </a:defRPr>
            </a:lvl2pPr>
            <a:lvl3pPr marL="396875" indent="0">
              <a:buNone/>
              <a:defRPr sz="1600">
                <a:solidFill>
                  <a:schemeClr val="bg1"/>
                </a:solidFill>
              </a:defRPr>
            </a:lvl3pPr>
            <a:lvl4pPr marL="661988" indent="0">
              <a:buNone/>
              <a:defRPr sz="1400">
                <a:solidFill>
                  <a:schemeClr val="bg1"/>
                </a:solidFill>
              </a:defRPr>
            </a:lvl4pPr>
            <a:lvl5pPr marL="939800" indent="0">
              <a:buNone/>
              <a:defRPr sz="1400">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7" name="Platshållare för text 6">
            <a:extLst>
              <a:ext uri="{FF2B5EF4-FFF2-40B4-BE49-F238E27FC236}">
                <a16:creationId xmlns:a16="http://schemas.microsoft.com/office/drawing/2014/main" id="{4D90BC93-5576-40C6-B699-D11C99FD0FB9}"/>
              </a:ext>
            </a:extLst>
          </p:cNvPr>
          <p:cNvSpPr>
            <a:spLocks noGrp="1"/>
          </p:cNvSpPr>
          <p:nvPr>
            <p:ph type="body" sz="quarter" idx="14" hasCustomPrompt="1"/>
          </p:nvPr>
        </p:nvSpPr>
        <p:spPr>
          <a:xfrm>
            <a:off x="2673533" y="6577014"/>
            <a:ext cx="3060700" cy="280987"/>
          </a:xfrm>
        </p:spPr>
        <p:txBody>
          <a:bodyPr anchor="ctr" anchorCtr="0"/>
          <a:lstStyle>
            <a:lvl1pPr marL="0" indent="0">
              <a:buNone/>
              <a:defRPr sz="1000"/>
            </a:lvl1pPr>
            <a:lvl2pPr marL="457200" indent="0">
              <a:buNone/>
              <a:defRPr sz="1000"/>
            </a:lvl2pPr>
          </a:lstStyle>
          <a:p>
            <a:pPr lvl="0"/>
            <a:r>
              <a:rPr lang="sv-SE"/>
              <a:t>Bildreferens</a:t>
            </a:r>
          </a:p>
        </p:txBody>
      </p:sp>
      <p:sp>
        <p:nvSpPr>
          <p:cNvPr id="9" name="Platshållare för bild 11">
            <a:extLst>
              <a:ext uri="{FF2B5EF4-FFF2-40B4-BE49-F238E27FC236}">
                <a16:creationId xmlns:a16="http://schemas.microsoft.com/office/drawing/2014/main" id="{86D2D5A2-D772-42BE-89E7-862CBE71D80D}"/>
              </a:ext>
            </a:extLst>
          </p:cNvPr>
          <p:cNvSpPr>
            <a:spLocks noGrp="1"/>
          </p:cNvSpPr>
          <p:nvPr>
            <p:ph type="pic" sz="quarter" idx="15"/>
          </p:nvPr>
        </p:nvSpPr>
        <p:spPr>
          <a:xfrm>
            <a:off x="2268638" y="0"/>
            <a:ext cx="9923362" cy="6308384"/>
          </a:xfrm>
        </p:spPr>
        <p:txBody>
          <a:bodyPr/>
          <a:lstStyle>
            <a:lvl1pPr marL="0" indent="0">
              <a:buNone/>
              <a:defRPr sz="1400"/>
            </a:lvl1pPr>
          </a:lstStyle>
          <a:p>
            <a:r>
              <a:rPr lang="sv-SE"/>
              <a:t>Klicka på ikonen för att lägga till en bild</a:t>
            </a:r>
          </a:p>
        </p:txBody>
      </p:sp>
    </p:spTree>
    <p:extLst>
      <p:ext uri="{BB962C8B-B14F-4D97-AF65-F5344CB8AC3E}">
        <p14:creationId xmlns:p14="http://schemas.microsoft.com/office/powerpoint/2010/main" val="854842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vällens viner med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A517A74E-467F-4389-81F2-7AFD17F5FF93}"/>
              </a:ext>
            </a:extLst>
          </p:cNvPr>
          <p:cNvSpPr>
            <a:spLocks noGrp="1"/>
          </p:cNvSpPr>
          <p:nvPr>
            <p:ph type="pic" sz="quarter" idx="13"/>
          </p:nvPr>
        </p:nvSpPr>
        <p:spPr>
          <a:xfrm>
            <a:off x="0" y="0"/>
            <a:ext cx="2164466" cy="6858000"/>
          </a:xfrm>
          <a:solidFill>
            <a:schemeClr val="bg2"/>
          </a:solidFill>
        </p:spPr>
        <p:txBody>
          <a:bodyPr/>
          <a:lstStyle>
            <a:lvl1pPr marL="0" indent="0">
              <a:buNone/>
              <a:defRPr sz="1400"/>
            </a:lvl1pPr>
          </a:lstStyle>
          <a:p>
            <a:r>
              <a:rPr lang="sv-SE"/>
              <a:t>Klicka på ikonen för att lägga till en bild</a:t>
            </a:r>
          </a:p>
        </p:txBody>
      </p:sp>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a:solidFill>
            <a:schemeClr val="accent1">
              <a:alpha val="69804"/>
            </a:schemeClr>
          </a:solidFill>
        </p:spPr>
        <p:txBody>
          <a:bodyPr/>
          <a:lstStyle>
            <a:lvl1pPr>
              <a:defRPr>
                <a:solidFill>
                  <a:schemeClr val="bg1"/>
                </a:solidFill>
              </a:defRPr>
            </a:lvl1pPr>
          </a:lstStyle>
          <a:p>
            <a:r>
              <a:rPr lang="sv-SE"/>
              <a:t>Klicka här för att ändra mall för rubrikformat</a:t>
            </a:r>
          </a:p>
        </p:txBody>
      </p:sp>
      <p:sp>
        <p:nvSpPr>
          <p:cNvPr id="11" name="Platshållare för text 10">
            <a:extLst>
              <a:ext uri="{FF2B5EF4-FFF2-40B4-BE49-F238E27FC236}">
                <a16:creationId xmlns:a16="http://schemas.microsoft.com/office/drawing/2014/main" id="{8B7A99FE-7CB3-468E-9FB8-0EFE11CB148A}"/>
              </a:ext>
            </a:extLst>
          </p:cNvPr>
          <p:cNvSpPr>
            <a:spLocks noGrp="1"/>
          </p:cNvSpPr>
          <p:nvPr>
            <p:ph type="body" sz="quarter" idx="14"/>
          </p:nvPr>
        </p:nvSpPr>
        <p:spPr>
          <a:xfrm>
            <a:off x="2673533" y="1268413"/>
            <a:ext cx="8680268" cy="5170646"/>
          </a:xfrm>
        </p:spPr>
        <p:txBody>
          <a:bodyPr/>
          <a:lstStyle>
            <a:lvl1pPr marL="457200" indent="-457200">
              <a:lnSpc>
                <a:spcPct val="90000"/>
              </a:lnSpc>
              <a:spcBef>
                <a:spcPts val="1000"/>
              </a:spcBef>
              <a:buFont typeface="+mj-lt"/>
              <a:buAutoNum type="arabicPeriod"/>
              <a:defRPr sz="2000">
                <a:solidFill>
                  <a:schemeClr val="tx1"/>
                </a:solidFill>
                <a:latin typeface="Arial Narrow" panose="020B0606020202030204" pitchFamily="34" charset="0"/>
              </a:defRPr>
            </a:lvl1pPr>
            <a:lvl2pPr>
              <a:lnSpc>
                <a:spcPct val="90000"/>
              </a:lnSpc>
              <a:spcBef>
                <a:spcPts val="1000"/>
              </a:spcBef>
              <a:defRPr sz="1800">
                <a:solidFill>
                  <a:schemeClr val="tx1"/>
                </a:solidFill>
                <a:latin typeface="Arial Narrow" panose="020B0606020202030204" pitchFamily="34" charset="0"/>
              </a:defRPr>
            </a:lvl2pPr>
            <a:lvl3pPr>
              <a:lnSpc>
                <a:spcPct val="90000"/>
              </a:lnSpc>
              <a:spcBef>
                <a:spcPts val="1000"/>
              </a:spcBef>
              <a:defRPr sz="1600">
                <a:solidFill>
                  <a:schemeClr val="tx1"/>
                </a:solidFill>
                <a:latin typeface="Arial Narrow" panose="020B0606020202030204" pitchFamily="34" charset="0"/>
              </a:defRPr>
            </a:lvl3pPr>
            <a:lvl4pPr>
              <a:lnSpc>
                <a:spcPct val="90000"/>
              </a:lnSpc>
              <a:spcBef>
                <a:spcPts val="1000"/>
              </a:spcBef>
              <a:defRPr sz="1400">
                <a:solidFill>
                  <a:schemeClr val="tx1"/>
                </a:solidFill>
                <a:latin typeface="Arial Narrow" panose="020B0606020202030204" pitchFamily="34" charset="0"/>
              </a:defRPr>
            </a:lvl4pPr>
            <a:lvl5pPr>
              <a:lnSpc>
                <a:spcPct val="90000"/>
              </a:lnSpc>
              <a:spcBef>
                <a:spcPts val="1000"/>
              </a:spcBef>
              <a:defRPr sz="1400">
                <a:solidFill>
                  <a:schemeClr val="tx1"/>
                </a:solidFill>
                <a:latin typeface="Arial Narrow" panose="020B0606020202030204" pitchFamily="34" charset="0"/>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text 2">
            <a:extLst>
              <a:ext uri="{FF2B5EF4-FFF2-40B4-BE49-F238E27FC236}">
                <a16:creationId xmlns:a16="http://schemas.microsoft.com/office/drawing/2014/main" id="{4848CA84-BB7F-46F3-90D6-BA9FE29DDEF1}"/>
              </a:ext>
            </a:extLst>
          </p:cNvPr>
          <p:cNvSpPr>
            <a:spLocks noGrp="1"/>
          </p:cNvSpPr>
          <p:nvPr>
            <p:ph type="body" sz="quarter" idx="15" hasCustomPrompt="1"/>
          </p:nvPr>
        </p:nvSpPr>
        <p:spPr>
          <a:xfrm>
            <a:off x="2673533" y="6577014"/>
            <a:ext cx="3060700" cy="280987"/>
          </a:xfrm>
        </p:spPr>
        <p:txBody>
          <a:bodyPr anchor="ctr" anchorCtr="0"/>
          <a:lstStyle>
            <a:lvl1pPr marL="0" indent="0">
              <a:buNone/>
              <a:defRPr sz="1000" i="1"/>
            </a:lvl1pPr>
          </a:lstStyle>
          <a:p>
            <a:pPr lvl="0"/>
            <a:r>
              <a:rPr lang="sv-SE"/>
              <a:t>Bildreferens</a:t>
            </a:r>
          </a:p>
        </p:txBody>
      </p:sp>
    </p:spTree>
    <p:extLst>
      <p:ext uri="{BB962C8B-B14F-4D97-AF65-F5344CB8AC3E}">
        <p14:creationId xmlns:p14="http://schemas.microsoft.com/office/powerpoint/2010/main" val="1613142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vällens viner utan 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0976B228-402E-404C-A134-9A6A7E7BB343}"/>
              </a:ext>
            </a:extLst>
          </p:cNvPr>
          <p:cNvSpPr>
            <a:spLocks noGrp="1"/>
          </p:cNvSpPr>
          <p:nvPr>
            <p:ph type="dt" sz="half" idx="10"/>
          </p:nvPr>
        </p:nvSpPr>
        <p:spPr>
          <a:xfrm>
            <a:off x="838200" y="7126630"/>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3094C615-7E13-4A8A-90D6-32013DC87285}"/>
              </a:ext>
            </a:extLst>
          </p:cNvPr>
          <p:cNvSpPr>
            <a:spLocks noGrp="1"/>
          </p:cNvSpPr>
          <p:nvPr>
            <p:ph type="ftr" sz="quarter" idx="11"/>
          </p:nvPr>
        </p:nvSpPr>
        <p:spPr>
          <a:xfrm>
            <a:off x="4038600" y="7126630"/>
            <a:ext cx="4114800" cy="365125"/>
          </a:xfrm>
        </p:spPr>
        <p:txBody>
          <a:bodyPr/>
          <a:lstStyle/>
          <a:p>
            <a:endParaRPr lang="sv-SE"/>
          </a:p>
        </p:txBody>
      </p:sp>
      <p:sp>
        <p:nvSpPr>
          <p:cNvPr id="6" name="Platshållare för bildnummer 5">
            <a:extLst>
              <a:ext uri="{FF2B5EF4-FFF2-40B4-BE49-F238E27FC236}">
                <a16:creationId xmlns:a16="http://schemas.microsoft.com/office/drawing/2014/main" id="{9C085466-4788-495F-AA4A-842866450A58}"/>
              </a:ext>
            </a:extLst>
          </p:cNvPr>
          <p:cNvSpPr>
            <a:spLocks noGrp="1"/>
          </p:cNvSpPr>
          <p:nvPr>
            <p:ph type="sldNum" sz="quarter" idx="12"/>
          </p:nvPr>
        </p:nvSpPr>
        <p:spPr>
          <a:xfrm>
            <a:off x="8610600" y="7126630"/>
            <a:ext cx="2743200" cy="365125"/>
          </a:xfrm>
        </p:spPr>
        <p:txBody>
          <a:bodyPr/>
          <a:lstStyle/>
          <a:p>
            <a:fld id="{AE086683-F536-42AB-ABBC-F4803DFE8DBC}" type="slidenum">
              <a:rPr lang="sv-SE" smtClean="0"/>
              <a:t>‹#›</a:t>
            </a:fld>
            <a:endParaRPr lang="sv-SE"/>
          </a:p>
        </p:txBody>
      </p:sp>
      <p:sp>
        <p:nvSpPr>
          <p:cNvPr id="10" name="Rubrik 9">
            <a:extLst>
              <a:ext uri="{FF2B5EF4-FFF2-40B4-BE49-F238E27FC236}">
                <a16:creationId xmlns:a16="http://schemas.microsoft.com/office/drawing/2014/main" id="{DAD72914-2419-493B-8997-9E4B5F2D40E9}"/>
              </a:ext>
            </a:extLst>
          </p:cNvPr>
          <p:cNvSpPr>
            <a:spLocks noGrp="1"/>
          </p:cNvSpPr>
          <p:nvPr>
            <p:ph type="title"/>
          </p:nvPr>
        </p:nvSpPr>
        <p:spPr>
          <a:xfrm>
            <a:off x="0" y="281689"/>
            <a:ext cx="10735476" cy="535531"/>
          </a:xfrm>
          <a:solidFill>
            <a:schemeClr val="accent1">
              <a:alpha val="69804"/>
            </a:schemeClr>
          </a:solidFill>
        </p:spPr>
        <p:txBody>
          <a:bodyPr/>
          <a:lstStyle>
            <a:lvl1pPr>
              <a:defRPr>
                <a:solidFill>
                  <a:schemeClr val="bg1"/>
                </a:solidFill>
              </a:defRPr>
            </a:lvl1pPr>
          </a:lstStyle>
          <a:p>
            <a:r>
              <a:rPr lang="sv-SE"/>
              <a:t>Klicka här för att ändra mall för rubrikformat</a:t>
            </a:r>
          </a:p>
        </p:txBody>
      </p:sp>
      <p:sp>
        <p:nvSpPr>
          <p:cNvPr id="11" name="Platshållare för text 10">
            <a:extLst>
              <a:ext uri="{FF2B5EF4-FFF2-40B4-BE49-F238E27FC236}">
                <a16:creationId xmlns:a16="http://schemas.microsoft.com/office/drawing/2014/main" id="{8B7A99FE-7CB3-468E-9FB8-0EFE11CB148A}"/>
              </a:ext>
            </a:extLst>
          </p:cNvPr>
          <p:cNvSpPr>
            <a:spLocks noGrp="1"/>
          </p:cNvSpPr>
          <p:nvPr>
            <p:ph type="body" sz="quarter" idx="14"/>
          </p:nvPr>
        </p:nvSpPr>
        <p:spPr>
          <a:xfrm>
            <a:off x="227014" y="1268413"/>
            <a:ext cx="11126786" cy="5170646"/>
          </a:xfrm>
        </p:spPr>
        <p:txBody>
          <a:bodyPr/>
          <a:lstStyle>
            <a:lvl1pPr marL="457200" indent="-457200">
              <a:lnSpc>
                <a:spcPct val="90000"/>
              </a:lnSpc>
              <a:buFont typeface="+mj-lt"/>
              <a:buAutoNum type="arabicPeriod"/>
              <a:defRPr lang="sv-SE" sz="2000" kern="1200" dirty="0" smtClean="0">
                <a:solidFill>
                  <a:schemeClr val="tx1"/>
                </a:solidFill>
                <a:latin typeface="Arial Narrow" panose="020B0606020202030204" pitchFamily="34" charset="0"/>
                <a:ea typeface="+mn-ea"/>
                <a:cs typeface="+mn-cs"/>
              </a:defRPr>
            </a:lvl1pPr>
            <a:lvl2pPr>
              <a:lnSpc>
                <a:spcPct val="90000"/>
              </a:lnSpc>
              <a:defRPr sz="2000">
                <a:solidFill>
                  <a:schemeClr val="tx1"/>
                </a:solidFill>
                <a:latin typeface="Arial Narrow" panose="020B0606020202030204" pitchFamily="34" charset="0"/>
              </a:defRPr>
            </a:lvl2pPr>
            <a:lvl3pPr>
              <a:lnSpc>
                <a:spcPct val="90000"/>
              </a:lnSpc>
              <a:defRPr sz="1800">
                <a:solidFill>
                  <a:schemeClr val="tx1"/>
                </a:solidFill>
                <a:latin typeface="Arial Narrow" panose="020B0606020202030204" pitchFamily="34" charset="0"/>
              </a:defRPr>
            </a:lvl3pPr>
            <a:lvl4pPr>
              <a:lnSpc>
                <a:spcPct val="90000"/>
              </a:lnSpc>
              <a:defRPr sz="1600">
                <a:solidFill>
                  <a:schemeClr val="tx1"/>
                </a:solidFill>
                <a:latin typeface="Arial Narrow" panose="020B0606020202030204" pitchFamily="34" charset="0"/>
              </a:defRPr>
            </a:lvl4pPr>
            <a:lvl5pPr>
              <a:lnSpc>
                <a:spcPct val="90000"/>
              </a:lnSpc>
              <a:defRPr sz="1600">
                <a:solidFill>
                  <a:schemeClr val="tx1"/>
                </a:solidFill>
                <a:latin typeface="Arial Narrow" panose="020B0606020202030204" pitchFamily="34" charset="0"/>
              </a:defRPr>
            </a:lvl5pPr>
          </a:lstStyle>
          <a:p>
            <a:pPr marL="457200" lvl="0" indent="-457200" algn="l" defTabSz="914400" rtl="0" eaLnBrk="1" latinLnBrk="0" hangingPunct="1">
              <a:lnSpc>
                <a:spcPct val="150000"/>
              </a:lnSpc>
              <a:spcBef>
                <a:spcPts val="0"/>
              </a:spcBef>
              <a:buFont typeface="+mj-lt"/>
              <a:buAutoNum type="arabicPeriod"/>
            </a:pPr>
            <a:r>
              <a:rPr lang="sv-SE"/>
              <a:t>Klicka här för att ändra format på bakgrundstexten</a:t>
            </a:r>
          </a:p>
          <a:p>
            <a:pPr marL="457200" lvl="1" indent="-457200" algn="l" defTabSz="914400" rtl="0" eaLnBrk="1" latinLnBrk="0" hangingPunct="1">
              <a:lnSpc>
                <a:spcPct val="150000"/>
              </a:lnSpc>
              <a:spcBef>
                <a:spcPts val="0"/>
              </a:spcBef>
              <a:buFont typeface="+mj-lt"/>
              <a:buAutoNum type="arabicPeriod"/>
            </a:pPr>
            <a:r>
              <a:rPr lang="sv-SE"/>
              <a:t>Nivå två</a:t>
            </a:r>
          </a:p>
          <a:p>
            <a:pPr marL="457200" lvl="2" indent="-457200" algn="l" defTabSz="914400" rtl="0" eaLnBrk="1" latinLnBrk="0" hangingPunct="1">
              <a:lnSpc>
                <a:spcPct val="150000"/>
              </a:lnSpc>
              <a:spcBef>
                <a:spcPts val="0"/>
              </a:spcBef>
              <a:buFont typeface="+mj-lt"/>
              <a:buAutoNum type="arabicPeriod"/>
            </a:pPr>
            <a:r>
              <a:rPr lang="sv-SE"/>
              <a:t>Nivå tre</a:t>
            </a:r>
          </a:p>
          <a:p>
            <a:pPr marL="457200" lvl="3" indent="-457200" algn="l" defTabSz="914400" rtl="0" eaLnBrk="1" latinLnBrk="0" hangingPunct="1">
              <a:lnSpc>
                <a:spcPct val="150000"/>
              </a:lnSpc>
              <a:spcBef>
                <a:spcPts val="0"/>
              </a:spcBef>
              <a:buFont typeface="+mj-lt"/>
              <a:buAutoNum type="arabicPeriod"/>
            </a:pPr>
            <a:r>
              <a:rPr lang="sv-SE"/>
              <a:t>Nivå fyra</a:t>
            </a:r>
          </a:p>
          <a:p>
            <a:pPr marL="457200" lvl="4" indent="-457200" algn="l" defTabSz="914400" rtl="0" eaLnBrk="1" latinLnBrk="0" hangingPunct="1">
              <a:lnSpc>
                <a:spcPct val="150000"/>
              </a:lnSpc>
              <a:spcBef>
                <a:spcPts val="0"/>
              </a:spcBef>
              <a:buFont typeface="+mj-lt"/>
              <a:buAutoNum type="arabicPeriod"/>
            </a:pPr>
            <a:r>
              <a:rPr lang="sv-SE"/>
              <a:t>Nivå fem</a:t>
            </a:r>
          </a:p>
        </p:txBody>
      </p:sp>
    </p:spTree>
    <p:extLst>
      <p:ext uri="{BB962C8B-B14F-4D97-AF65-F5344CB8AC3E}">
        <p14:creationId xmlns:p14="http://schemas.microsoft.com/office/powerpoint/2010/main" val="3873178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lutsida">
    <p:bg>
      <p:bgPr>
        <a:solidFill>
          <a:schemeClr val="accent6"/>
        </a:solidFill>
        <a:effectLst/>
      </p:bgPr>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CA881BB7-DBFB-4381-B53A-E8EB96266EFC}"/>
              </a:ext>
            </a:extLst>
          </p:cNvPr>
          <p:cNvSpPr/>
          <p:nvPr userDrawn="1"/>
        </p:nvSpPr>
        <p:spPr>
          <a:xfrm>
            <a:off x="0" y="3429000"/>
            <a:ext cx="12243353" cy="178135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0" y="3934956"/>
            <a:ext cx="12169047" cy="769441"/>
          </a:xfrm>
        </p:spPr>
        <p:txBody>
          <a:bodyPr anchor="ctr" anchorCtr="0"/>
          <a:lstStyle>
            <a:lvl1pPr marL="0" indent="0" algn="ctr">
              <a:buNone/>
              <a:defRPr sz="4400" b="0" cap="all" spc="200" baseline="0">
                <a:solidFill>
                  <a:schemeClr val="tx2"/>
                </a:solidFill>
                <a:latin typeface="Arial Narrow" panose="020B06060202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Underrubrik</a:t>
            </a:r>
          </a:p>
        </p:txBody>
      </p:sp>
      <p:sp>
        <p:nvSpPr>
          <p:cNvPr id="4" name="Platshållare för datum 3">
            <a:extLst>
              <a:ext uri="{FF2B5EF4-FFF2-40B4-BE49-F238E27FC236}">
                <a16:creationId xmlns:a16="http://schemas.microsoft.com/office/drawing/2014/main" id="{9964F6B1-10EC-43D7-8A6F-B43A304B5901}"/>
              </a:ext>
            </a:extLst>
          </p:cNvPr>
          <p:cNvSpPr>
            <a:spLocks noGrp="1"/>
          </p:cNvSpPr>
          <p:nvPr>
            <p:ph type="dt" sz="half" idx="10"/>
          </p:nvPr>
        </p:nvSpPr>
        <p:spPr>
          <a:xfrm>
            <a:off x="838200" y="7078502"/>
            <a:ext cx="2743200" cy="365125"/>
          </a:xfrm>
        </p:spPr>
        <p:txBody>
          <a:body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637ACD31-1B3B-4C51-AAAF-B74C576BADD5}"/>
              </a:ext>
            </a:extLst>
          </p:cNvPr>
          <p:cNvSpPr>
            <a:spLocks noGrp="1"/>
          </p:cNvSpPr>
          <p:nvPr>
            <p:ph type="ftr" sz="quarter" idx="11"/>
          </p:nvPr>
        </p:nvSpPr>
        <p:spPr>
          <a:xfrm>
            <a:off x="4038600" y="7078502"/>
            <a:ext cx="4114800" cy="365125"/>
          </a:xfrm>
        </p:spPr>
        <p:txBody>
          <a:bodyPr/>
          <a:lstStyle/>
          <a:p>
            <a:endParaRPr lang="sv-SE"/>
          </a:p>
        </p:txBody>
      </p:sp>
      <p:sp>
        <p:nvSpPr>
          <p:cNvPr id="6" name="Platshållare för bildnummer 5">
            <a:extLst>
              <a:ext uri="{FF2B5EF4-FFF2-40B4-BE49-F238E27FC236}">
                <a16:creationId xmlns:a16="http://schemas.microsoft.com/office/drawing/2014/main" id="{81FD2A41-9C0C-486B-814D-D78D722ED64C}"/>
              </a:ext>
            </a:extLst>
          </p:cNvPr>
          <p:cNvSpPr>
            <a:spLocks noGrp="1"/>
          </p:cNvSpPr>
          <p:nvPr>
            <p:ph type="sldNum" sz="quarter" idx="12"/>
          </p:nvPr>
        </p:nvSpPr>
        <p:spPr>
          <a:xfrm>
            <a:off x="8610600" y="7078502"/>
            <a:ext cx="2743200" cy="365125"/>
          </a:xfrm>
        </p:spPr>
        <p:txBody>
          <a:bodyPr/>
          <a:lstStyle/>
          <a:p>
            <a:fld id="{AE086683-F536-42AB-ABBC-F4803DFE8DBC}" type="slidenum">
              <a:rPr lang="sv-SE" smtClean="0"/>
              <a:t>‹#›</a:t>
            </a:fld>
            <a:endParaRPr lang="sv-SE"/>
          </a:p>
        </p:txBody>
      </p:sp>
      <p:sp>
        <p:nvSpPr>
          <p:cNvPr id="11" name="Rektangel 10">
            <a:extLst>
              <a:ext uri="{FF2B5EF4-FFF2-40B4-BE49-F238E27FC236}">
                <a16:creationId xmlns:a16="http://schemas.microsoft.com/office/drawing/2014/main" id="{49AD7BFC-1222-46E9-A0C9-BE39BA3AAD9F}"/>
              </a:ext>
            </a:extLst>
          </p:cNvPr>
          <p:cNvSpPr/>
          <p:nvPr userDrawn="1"/>
        </p:nvSpPr>
        <p:spPr>
          <a:xfrm>
            <a:off x="171449" y="-323166"/>
            <a:ext cx="11039475" cy="261610"/>
          </a:xfrm>
          <a:prstGeom prst="rect">
            <a:avLst/>
          </a:prstGeom>
          <a:noFill/>
        </p:spPr>
        <p:txBody>
          <a:bodyPr wrap="square">
            <a:spAutoFit/>
          </a:bodyPr>
          <a:lstStyle/>
          <a:p>
            <a:pPr>
              <a:tabLst/>
            </a:pPr>
            <a:r>
              <a:rPr lang="sv-SE" sz="1050">
                <a:solidFill>
                  <a:schemeClr val="tx1"/>
                </a:solidFill>
              </a:rPr>
              <a:t>Gör så här för att byta bild - Högerklicka på bakgrunden och välj Formatera Bakgrund – Välj Bild eller struktur – välj Bildkälla, Infoga – Välj önskad bild</a:t>
            </a:r>
          </a:p>
        </p:txBody>
      </p:sp>
      <p:sp>
        <p:nvSpPr>
          <p:cNvPr id="7" name="Platshållare för text 6">
            <a:extLst>
              <a:ext uri="{FF2B5EF4-FFF2-40B4-BE49-F238E27FC236}">
                <a16:creationId xmlns:a16="http://schemas.microsoft.com/office/drawing/2014/main" id="{D08B6FD0-89A8-4F82-92DF-DD168DD7DE6A}"/>
              </a:ext>
            </a:extLst>
          </p:cNvPr>
          <p:cNvSpPr>
            <a:spLocks noGrp="1"/>
          </p:cNvSpPr>
          <p:nvPr>
            <p:ph type="body" sz="quarter" idx="13" hasCustomPrompt="1"/>
          </p:nvPr>
        </p:nvSpPr>
        <p:spPr>
          <a:xfrm>
            <a:off x="228600" y="6577014"/>
            <a:ext cx="3060700" cy="280987"/>
          </a:xfrm>
        </p:spPr>
        <p:txBody>
          <a:bodyPr anchor="ctr" anchorCtr="0"/>
          <a:lstStyle>
            <a:lvl1pPr marL="0" indent="0">
              <a:buNone/>
              <a:defRPr sz="1000" i="1"/>
            </a:lvl1pPr>
          </a:lstStyle>
          <a:p>
            <a:pPr lvl="0"/>
            <a:r>
              <a:rPr lang="sv-SE"/>
              <a:t>Bildreferens</a:t>
            </a:r>
          </a:p>
        </p:txBody>
      </p:sp>
    </p:spTree>
    <p:extLst>
      <p:ext uri="{BB962C8B-B14F-4D97-AF65-F5344CB8AC3E}">
        <p14:creationId xmlns:p14="http://schemas.microsoft.com/office/powerpoint/2010/main" val="138793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p:nvPr>
        </p:nvSpPr>
        <p:spPr>
          <a:xfrm>
            <a:off x="0" y="281689"/>
            <a:ext cx="6747204" cy="535531"/>
          </a:xfrm>
          <a:prstGeom prst="rect">
            <a:avLst/>
          </a:prstGeom>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4B906970-3E04-4D0D-B628-981C4A918A6F}"/>
              </a:ext>
            </a:extLst>
          </p:cNvPr>
          <p:cNvSpPr>
            <a:spLocks noGrp="1"/>
          </p:cNvSpPr>
          <p:nvPr>
            <p:ph type="dt" sz="half" idx="10"/>
          </p:nvPr>
        </p:nvSpPr>
        <p:spPr/>
        <p:txBody>
          <a:bodyPr/>
          <a:lstStyle/>
          <a:p>
            <a:fld id="{FD403CD0-842C-4BCD-83D3-BB78B185EE38}" type="datetimeFigureOut">
              <a:rPr lang="sv-SE" smtClean="0"/>
              <a:t>2026-05-11</a:t>
            </a:fld>
            <a:endParaRPr lang="sv-SE"/>
          </a:p>
        </p:txBody>
      </p:sp>
      <p:sp>
        <p:nvSpPr>
          <p:cNvPr id="4" name="Platshållare för sidfot 3">
            <a:extLst>
              <a:ext uri="{FF2B5EF4-FFF2-40B4-BE49-F238E27FC236}">
                <a16:creationId xmlns:a16="http://schemas.microsoft.com/office/drawing/2014/main" id="{86059243-015F-4404-ADE1-14E49E0315F6}"/>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F1E028D-3B14-4181-8E8B-87D9D42D9C5D}"/>
              </a:ext>
            </a:extLst>
          </p:cNvPr>
          <p:cNvSpPr>
            <a:spLocks noGrp="1"/>
          </p:cNvSpPr>
          <p:nvPr>
            <p:ph type="sldNum" sz="quarter" idx="12"/>
          </p:nvPr>
        </p:nvSpPr>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2193212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F0C26C3-B13E-495A-A6E4-2EC4E724A264}"/>
              </a:ext>
            </a:extLst>
          </p:cNvPr>
          <p:cNvSpPr>
            <a:spLocks noGrp="1"/>
          </p:cNvSpPr>
          <p:nvPr>
            <p:ph type="dt" sz="half" idx="10"/>
          </p:nvPr>
        </p:nvSpPr>
        <p:spPr>
          <a:xfrm>
            <a:off x="836613" y="7131854"/>
            <a:ext cx="2743200" cy="365125"/>
          </a:xfrm>
        </p:spPr>
        <p:txBody>
          <a:bodyPr/>
          <a:lstStyle/>
          <a:p>
            <a:fld id="{FD403CD0-842C-4BCD-83D3-BB78B185EE38}" type="datetimeFigureOut">
              <a:rPr lang="sv-SE" smtClean="0"/>
              <a:t>2026-05-11</a:t>
            </a:fld>
            <a:endParaRPr lang="sv-SE"/>
          </a:p>
        </p:txBody>
      </p:sp>
      <p:sp>
        <p:nvSpPr>
          <p:cNvPr id="3" name="Platshållare för sidfot 2">
            <a:extLst>
              <a:ext uri="{FF2B5EF4-FFF2-40B4-BE49-F238E27FC236}">
                <a16:creationId xmlns:a16="http://schemas.microsoft.com/office/drawing/2014/main" id="{BF95847E-A091-4B48-90CC-8498D25ED01A}"/>
              </a:ext>
            </a:extLst>
          </p:cNvPr>
          <p:cNvSpPr>
            <a:spLocks noGrp="1"/>
          </p:cNvSpPr>
          <p:nvPr>
            <p:ph type="ftr" sz="quarter" idx="11"/>
          </p:nvPr>
        </p:nvSpPr>
        <p:spPr>
          <a:xfrm>
            <a:off x="4037013" y="7131854"/>
            <a:ext cx="4114800" cy="365125"/>
          </a:xfrm>
        </p:spPr>
        <p:txBody>
          <a:bodyPr/>
          <a:lstStyle/>
          <a:p>
            <a:endParaRPr lang="sv-SE"/>
          </a:p>
        </p:txBody>
      </p:sp>
      <p:sp>
        <p:nvSpPr>
          <p:cNvPr id="4" name="Platshållare för bildnummer 3">
            <a:extLst>
              <a:ext uri="{FF2B5EF4-FFF2-40B4-BE49-F238E27FC236}">
                <a16:creationId xmlns:a16="http://schemas.microsoft.com/office/drawing/2014/main" id="{81B4C505-33E4-4681-8C5B-77BB1E17C2CB}"/>
              </a:ext>
            </a:extLst>
          </p:cNvPr>
          <p:cNvSpPr>
            <a:spLocks noGrp="1"/>
          </p:cNvSpPr>
          <p:nvPr>
            <p:ph type="sldNum" sz="quarter" idx="12"/>
          </p:nvPr>
        </p:nvSpPr>
        <p:spPr>
          <a:xfrm>
            <a:off x="8609013" y="7131854"/>
            <a:ext cx="2743200" cy="365125"/>
          </a:xfrm>
        </p:spPr>
        <p:txBody>
          <a:bodyPr/>
          <a:lstStyle/>
          <a:p>
            <a:fld id="{AE086683-F536-42AB-ABBC-F4803DFE8DBC}" type="slidenum">
              <a:rPr lang="sv-SE" smtClean="0"/>
              <a:t>‹#›</a:t>
            </a:fld>
            <a:endParaRPr lang="sv-SE"/>
          </a:p>
        </p:txBody>
      </p:sp>
    </p:spTree>
    <p:extLst>
      <p:ext uri="{BB962C8B-B14F-4D97-AF65-F5344CB8AC3E}">
        <p14:creationId xmlns:p14="http://schemas.microsoft.com/office/powerpoint/2010/main" val="18004220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1976939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gi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ildobjekt 6"/>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11695227" y="6231720"/>
            <a:ext cx="354734" cy="591223"/>
          </a:xfrm>
          <a:prstGeom prst="rect">
            <a:avLst/>
          </a:prstGeom>
        </p:spPr>
      </p:pic>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0" y="281689"/>
            <a:ext cx="6747204" cy="535531"/>
          </a:xfrm>
          <a:prstGeom prst="rect">
            <a:avLst/>
          </a:prstGeom>
          <a:solidFill>
            <a:schemeClr val="accent1">
              <a:alpha val="69804"/>
            </a:schemeClr>
          </a:solidFill>
        </p:spPr>
        <p:txBody>
          <a:bodyPr wrap="none" lIns="216000" rtlCol="0">
            <a:spAutoFit/>
          </a:bodyPr>
          <a:lstStyle/>
          <a:p>
            <a:pPr marL="0" lvl="0"/>
            <a:r>
              <a:rPr lang="sv-SE"/>
              <a:t>Klicka här för att ändra mall</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227013" y="1825625"/>
            <a:ext cx="11126787"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a:p>
            <a:pPr lvl="5"/>
            <a:r>
              <a:rPr lang="sv-SE"/>
              <a:t>Nivå 6</a:t>
            </a:r>
          </a:p>
          <a:p>
            <a:pPr lvl="6"/>
            <a:r>
              <a:rPr lang="sv-SE"/>
              <a:t>Nivå 7</a:t>
            </a:r>
          </a:p>
          <a:p>
            <a:pPr lvl="7"/>
            <a:r>
              <a:rPr lang="sv-SE"/>
              <a:t>Nivå 8</a:t>
            </a:r>
          </a:p>
          <a:p>
            <a:pPr lvl="8"/>
            <a:r>
              <a:rPr lang="sv-SE"/>
              <a:t>Nivå 9</a:t>
            </a:r>
          </a:p>
        </p:txBody>
      </p:sp>
      <p:sp>
        <p:nvSpPr>
          <p:cNvPr id="4" name="Platshållare för datum 3">
            <a:extLst>
              <a:ext uri="{FF2B5EF4-FFF2-40B4-BE49-F238E27FC236}">
                <a16:creationId xmlns:a16="http://schemas.microsoft.com/office/drawing/2014/main" id="{907D54BB-8EC7-458A-A082-8AF4306364DF}"/>
              </a:ext>
            </a:extLst>
          </p:cNvPr>
          <p:cNvSpPr>
            <a:spLocks noGrp="1"/>
          </p:cNvSpPr>
          <p:nvPr>
            <p:ph type="dt" sz="half" idx="2"/>
          </p:nvPr>
        </p:nvSpPr>
        <p:spPr>
          <a:xfrm>
            <a:off x="836613" y="7185368"/>
            <a:ext cx="2743200" cy="365125"/>
          </a:xfrm>
          <a:prstGeom prst="rect">
            <a:avLst/>
          </a:prstGeom>
        </p:spPr>
        <p:txBody>
          <a:bodyPr vert="horz" lIns="0" tIns="0" rIns="0" bIns="0" rtlCol="0" anchor="b">
            <a:noAutofit/>
          </a:bodyPr>
          <a:lstStyle>
            <a:lvl1pPr algn="l">
              <a:defRPr sz="1200">
                <a:solidFill>
                  <a:schemeClr val="tx1">
                    <a:tint val="75000"/>
                  </a:schemeClr>
                </a:solidFill>
              </a:defRPr>
            </a:lvl1pPr>
          </a:lstStyle>
          <a:p>
            <a:fld id="{FD403CD0-842C-4BCD-83D3-BB78B185EE38}" type="datetimeFigureOut">
              <a:rPr lang="sv-SE" smtClean="0"/>
              <a:t>2026-05-11</a:t>
            </a:fld>
            <a:endParaRPr lang="sv-SE"/>
          </a:p>
        </p:txBody>
      </p:sp>
      <p:sp>
        <p:nvSpPr>
          <p:cNvPr id="5" name="Platshållare för sidfot 4">
            <a:extLst>
              <a:ext uri="{FF2B5EF4-FFF2-40B4-BE49-F238E27FC236}">
                <a16:creationId xmlns:a16="http://schemas.microsoft.com/office/drawing/2014/main" id="{5C0A3ABB-C906-40E9-AF35-0DB0B3403226}"/>
              </a:ext>
            </a:extLst>
          </p:cNvPr>
          <p:cNvSpPr>
            <a:spLocks noGrp="1"/>
          </p:cNvSpPr>
          <p:nvPr>
            <p:ph type="ftr" sz="quarter" idx="3"/>
          </p:nvPr>
        </p:nvSpPr>
        <p:spPr>
          <a:xfrm>
            <a:off x="4037013" y="7185368"/>
            <a:ext cx="4114800" cy="365125"/>
          </a:xfrm>
          <a:prstGeom prst="rect">
            <a:avLst/>
          </a:prstGeom>
        </p:spPr>
        <p:txBody>
          <a:bodyPr vert="horz" lIns="0" tIns="0" rIns="0" bIns="0" rtlCol="0" anchor="b">
            <a:noAutofit/>
          </a:bodyP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37249AA9-CC7D-40E0-9894-3652F2EE8CF5}"/>
              </a:ext>
            </a:extLst>
          </p:cNvPr>
          <p:cNvSpPr>
            <a:spLocks noGrp="1"/>
          </p:cNvSpPr>
          <p:nvPr>
            <p:ph type="sldNum" sz="quarter" idx="4"/>
          </p:nvPr>
        </p:nvSpPr>
        <p:spPr>
          <a:xfrm>
            <a:off x="8609013" y="7185368"/>
            <a:ext cx="2743200" cy="365125"/>
          </a:xfrm>
          <a:prstGeom prst="rect">
            <a:avLst/>
          </a:prstGeom>
        </p:spPr>
        <p:txBody>
          <a:bodyPr vert="horz" lIns="0" tIns="0" rIns="0" bIns="0" rtlCol="0" anchor="b">
            <a:noAutofit/>
          </a:bodyPr>
          <a:lstStyle>
            <a:lvl1pPr algn="r">
              <a:defRPr sz="1200">
                <a:solidFill>
                  <a:schemeClr val="tx1">
                    <a:tint val="75000"/>
                  </a:schemeClr>
                </a:solidFill>
              </a:defRPr>
            </a:lvl1pPr>
          </a:lstStyle>
          <a:p>
            <a:fld id="{AE086683-F536-42AB-ABBC-F4803DFE8DBC}" type="slidenum">
              <a:rPr lang="sv-SE" smtClean="0"/>
              <a:t>‹#›</a:t>
            </a:fld>
            <a:endParaRPr lang="sv-SE"/>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66" r:id="rId4"/>
    <p:sldLayoutId id="2147483659" r:id="rId5"/>
    <p:sldLayoutId id="2147483667" r:id="rId6"/>
    <p:sldLayoutId id="2147483671" r:id="rId7"/>
    <p:sldLayoutId id="2147483660" r:id="rId8"/>
    <p:sldLayoutId id="2147483668" r:id="rId9"/>
    <p:sldLayoutId id="2147483661" r:id="rId10"/>
    <p:sldLayoutId id="2147483669" r:id="rId11"/>
    <p:sldLayoutId id="2147483662" r:id="rId12"/>
    <p:sldLayoutId id="2147483670" r:id="rId13"/>
    <p:sldLayoutId id="2147483664" r:id="rId14"/>
    <p:sldLayoutId id="2147483665" r:id="rId15"/>
    <p:sldLayoutId id="2147483663" r:id="rId16"/>
    <p:sldLayoutId id="2147483654" r:id="rId17"/>
    <p:sldLayoutId id="2147483655" r:id="rId18"/>
    <p:sldLayoutId id="2147483672" r:id="rId19"/>
  </p:sldLayoutIdLst>
  <p:txStyles>
    <p:titleStyle>
      <a:lvl1pPr algn="l" defTabSz="914400" rtl="0" eaLnBrk="1" latinLnBrk="0" hangingPunct="1">
        <a:lnSpc>
          <a:spcPct val="90000"/>
        </a:lnSpc>
        <a:spcBef>
          <a:spcPct val="0"/>
        </a:spcBef>
        <a:buNone/>
        <a:defRPr lang="sv-SE" sz="3200" b="0" kern="1200" cap="all" spc="200" baseline="0">
          <a:solidFill>
            <a:schemeClr val="bg1"/>
          </a:solidFill>
          <a:latin typeface="Arial Narrow" panose="020B0606020202030204" pitchFamily="34" charset="0"/>
          <a:ea typeface="+mn-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39" userDrawn="1">
          <p15:clr>
            <a:srgbClr val="F26B43"/>
          </p15:clr>
        </p15:guide>
        <p15:guide id="2" pos="4044" userDrawn="1">
          <p15:clr>
            <a:srgbClr val="F26B43"/>
          </p15:clr>
        </p15:guide>
        <p15:guide id="3" orient="horz" pos="1638" userDrawn="1">
          <p15:clr>
            <a:srgbClr val="F26B43"/>
          </p15:clr>
        </p15:guide>
        <p15:guide id="4" pos="143" userDrawn="1">
          <p15:clr>
            <a:srgbClr val="F26B43"/>
          </p15:clr>
        </p15:guide>
        <p15:guide id="5" pos="715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17.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vineyard in the mountains&#10;&#10;AI-generated content may be incorrect.">
            <a:extLst>
              <a:ext uri="{FF2B5EF4-FFF2-40B4-BE49-F238E27FC236}">
                <a16:creationId xmlns:a16="http://schemas.microsoft.com/office/drawing/2014/main" id="{76E4DE94-1339-EFCD-C6EB-13C8938E40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14" y="0"/>
            <a:ext cx="12181172" cy="6858000"/>
          </a:xfrm>
          <a:prstGeom prst="rect">
            <a:avLst/>
          </a:prstGeom>
        </p:spPr>
      </p:pic>
      <p:sp>
        <p:nvSpPr>
          <p:cNvPr id="13" name="TextBox 12">
            <a:extLst>
              <a:ext uri="{FF2B5EF4-FFF2-40B4-BE49-F238E27FC236}">
                <a16:creationId xmlns:a16="http://schemas.microsoft.com/office/drawing/2014/main" id="{5E33E345-440F-B209-AC8F-7E9A6CB22055}"/>
              </a:ext>
            </a:extLst>
          </p:cNvPr>
          <p:cNvSpPr txBox="1"/>
          <p:nvPr/>
        </p:nvSpPr>
        <p:spPr>
          <a:xfrm>
            <a:off x="1680525" y="3113505"/>
            <a:ext cx="8740346" cy="1200329"/>
          </a:xfrm>
          <a:prstGeom prst="rect">
            <a:avLst/>
          </a:prstGeom>
          <a:noFill/>
        </p:spPr>
        <p:txBody>
          <a:bodyPr wrap="square" rtlCol="0">
            <a:spAutoFit/>
          </a:bodyPr>
          <a:lstStyle/>
          <a:p>
            <a:pPr algn="ctr"/>
            <a:r>
              <a:rPr lang="sv-SE" sz="3600" b="1">
                <a:solidFill>
                  <a:schemeClr val="bg1"/>
                </a:solidFill>
              </a:rPr>
              <a:t>Styrelsens presentation till </a:t>
            </a:r>
            <a:br>
              <a:rPr lang="sv-SE" sz="3600" b="1">
                <a:solidFill>
                  <a:schemeClr val="bg1"/>
                </a:solidFill>
              </a:rPr>
            </a:br>
            <a:r>
              <a:rPr lang="sv-SE" sz="3600" b="1">
                <a:solidFill>
                  <a:schemeClr val="bg1"/>
                </a:solidFill>
              </a:rPr>
              <a:t>Munskänkarnas årsmöte 2026!</a:t>
            </a:r>
          </a:p>
        </p:txBody>
      </p:sp>
      <p:pic>
        <p:nvPicPr>
          <p:cNvPr id="3" name="Picture 2">
            <a:extLst>
              <a:ext uri="{FF2B5EF4-FFF2-40B4-BE49-F238E27FC236}">
                <a16:creationId xmlns:a16="http://schemas.microsoft.com/office/drawing/2014/main" id="{939F7FD3-E1ED-7B69-8075-131036BA79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2801" y="264778"/>
            <a:ext cx="6431862" cy="1504891"/>
          </a:xfrm>
          <a:prstGeom prst="rect">
            <a:avLst/>
          </a:prstGeom>
        </p:spPr>
      </p:pic>
    </p:spTree>
    <p:extLst>
      <p:ext uri="{BB962C8B-B14F-4D97-AF65-F5344CB8AC3E}">
        <p14:creationId xmlns:p14="http://schemas.microsoft.com/office/powerpoint/2010/main" val="404013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Rows of wine glasses&#10;&#10;AI-generated content may be incorrect.">
            <a:extLst>
              <a:ext uri="{FF2B5EF4-FFF2-40B4-BE49-F238E27FC236}">
                <a16:creationId xmlns:a16="http://schemas.microsoft.com/office/drawing/2014/main" id="{6D5F6619-1051-A473-8312-A2028C5DD94D}"/>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0C1AFDCB-EF02-E25E-1921-84C0A8597158}"/>
              </a:ext>
            </a:extLst>
          </p:cNvPr>
          <p:cNvSpPr>
            <a:spLocks noGrp="1"/>
          </p:cNvSpPr>
          <p:nvPr>
            <p:ph type="title"/>
          </p:nvPr>
        </p:nvSpPr>
        <p:spPr>
          <a:xfrm>
            <a:off x="0" y="281689"/>
            <a:ext cx="7796081" cy="535531"/>
          </a:xfrm>
        </p:spPr>
        <p:txBody>
          <a:bodyPr/>
          <a:lstStyle/>
          <a:p>
            <a:r>
              <a:rPr lang="sv-SE"/>
              <a:t>Agenda – styrelsens presentation</a:t>
            </a:r>
          </a:p>
        </p:txBody>
      </p:sp>
      <p:sp>
        <p:nvSpPr>
          <p:cNvPr id="8" name="Text Placeholder 7">
            <a:extLst>
              <a:ext uri="{FF2B5EF4-FFF2-40B4-BE49-F238E27FC236}">
                <a16:creationId xmlns:a16="http://schemas.microsoft.com/office/drawing/2014/main" id="{2BDFAF09-EA01-AEEE-D912-69D8284157F0}"/>
              </a:ext>
            </a:extLst>
          </p:cNvPr>
          <p:cNvSpPr>
            <a:spLocks noGrp="1"/>
          </p:cNvSpPr>
          <p:nvPr>
            <p:ph type="body" sz="quarter" idx="14"/>
          </p:nvPr>
        </p:nvSpPr>
        <p:spPr/>
        <p:txBody>
          <a:bodyPr/>
          <a:lstStyle/>
          <a:p>
            <a:r>
              <a:rPr lang="sv-SE"/>
              <a:t>0830-1030</a:t>
            </a:r>
          </a:p>
        </p:txBody>
      </p:sp>
      <p:sp>
        <p:nvSpPr>
          <p:cNvPr id="6" name="Content Placeholder 5">
            <a:extLst>
              <a:ext uri="{FF2B5EF4-FFF2-40B4-BE49-F238E27FC236}">
                <a16:creationId xmlns:a16="http://schemas.microsoft.com/office/drawing/2014/main" id="{8368429B-4DFE-9666-2B1C-D5E1E7CD7691}"/>
              </a:ext>
            </a:extLst>
          </p:cNvPr>
          <p:cNvSpPr>
            <a:spLocks noGrp="1"/>
          </p:cNvSpPr>
          <p:nvPr>
            <p:ph idx="1"/>
          </p:nvPr>
        </p:nvSpPr>
        <p:spPr>
          <a:xfrm>
            <a:off x="6419850" y="2626861"/>
            <a:ext cx="5487670" cy="3432507"/>
          </a:xfrm>
        </p:spPr>
        <p:txBody>
          <a:bodyPr/>
          <a:lstStyle/>
          <a:p>
            <a:pPr marL="457200" indent="-457200">
              <a:buFont typeface="+mj-lt"/>
              <a:buAutoNum type="arabicPeriod"/>
            </a:pPr>
            <a:r>
              <a:rPr lang="sv-SE" sz="2400"/>
              <a:t>Intro &amp; Munskänkarna övergripande – Mats</a:t>
            </a:r>
          </a:p>
          <a:p>
            <a:pPr marL="457200" indent="-457200">
              <a:buFont typeface="+mj-lt"/>
              <a:buAutoNum type="arabicPeriod"/>
            </a:pPr>
            <a:r>
              <a:rPr lang="sv-SE" sz="2400"/>
              <a:t>Ekonomi - Kristin</a:t>
            </a:r>
          </a:p>
          <a:p>
            <a:pPr marL="457200" indent="-457200">
              <a:buFont typeface="+mj-lt"/>
              <a:buAutoNum type="arabicPeriod"/>
            </a:pPr>
            <a:r>
              <a:rPr lang="sv-SE" sz="2400"/>
              <a:t>Marknad &amp; Kommunikation - Markus</a:t>
            </a:r>
          </a:p>
          <a:p>
            <a:pPr marL="457200" indent="-457200">
              <a:buFont typeface="+mj-lt"/>
              <a:buAutoNum type="arabicPeriod"/>
            </a:pPr>
            <a:r>
              <a:rPr lang="sv-SE" sz="2400"/>
              <a:t>Utbildning – Kajsa-Mia</a:t>
            </a:r>
          </a:p>
          <a:p>
            <a:pPr marL="457200" indent="-457200">
              <a:buFont typeface="+mj-lt"/>
              <a:buAutoNum type="arabicPeriod"/>
            </a:pPr>
            <a:r>
              <a:rPr lang="sv-SE" sz="2400"/>
              <a:t>IT - Tommy</a:t>
            </a:r>
          </a:p>
          <a:p>
            <a:pPr marL="457200" indent="-457200">
              <a:buFont typeface="+mj-lt"/>
              <a:buAutoNum type="arabicPeriod"/>
            </a:pPr>
            <a:r>
              <a:rPr lang="sv-SE" sz="2400"/>
              <a:t>Provning - Hans</a:t>
            </a:r>
          </a:p>
          <a:p>
            <a:pPr marL="457200" indent="-457200">
              <a:buFont typeface="+mj-lt"/>
              <a:buAutoNum type="arabicPeriod"/>
            </a:pPr>
            <a:r>
              <a:rPr lang="sv-SE" sz="2400"/>
              <a:t>Motioner - Mats</a:t>
            </a:r>
          </a:p>
        </p:txBody>
      </p:sp>
      <p:sp>
        <p:nvSpPr>
          <p:cNvPr id="9" name="Text Placeholder 8">
            <a:extLst>
              <a:ext uri="{FF2B5EF4-FFF2-40B4-BE49-F238E27FC236}">
                <a16:creationId xmlns:a16="http://schemas.microsoft.com/office/drawing/2014/main" id="{D07CDC1A-5AD0-1861-FD9E-358C60DBD2B6}"/>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1165838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6E7C8-7BF6-676B-A656-DA1C42139AC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C45EF8B-EE59-6F7C-117C-6AC0F3B48877}"/>
              </a:ext>
            </a:extLst>
          </p:cNvPr>
          <p:cNvSpPr>
            <a:spLocks noGrp="1"/>
          </p:cNvSpPr>
          <p:nvPr>
            <p:ph type="title"/>
          </p:nvPr>
        </p:nvSpPr>
        <p:spPr>
          <a:xfrm>
            <a:off x="0" y="281689"/>
            <a:ext cx="10498488" cy="535531"/>
          </a:xfrm>
        </p:spPr>
        <p:txBody>
          <a:bodyPr/>
          <a:lstStyle/>
          <a:p>
            <a:r>
              <a:rPr lang="sv-SE"/>
              <a:t>Munskänkarna – världens största </a:t>
            </a:r>
            <a:r>
              <a:rPr lang="sv-SE" err="1"/>
              <a:t>vinförening</a:t>
            </a:r>
            <a:endParaRPr lang="sv-SE"/>
          </a:p>
        </p:txBody>
      </p:sp>
      <p:sp>
        <p:nvSpPr>
          <p:cNvPr id="4" name="Platshållare för innehåll 3">
            <a:extLst>
              <a:ext uri="{FF2B5EF4-FFF2-40B4-BE49-F238E27FC236}">
                <a16:creationId xmlns:a16="http://schemas.microsoft.com/office/drawing/2014/main" id="{57C0EAFB-5C86-E8E7-6ED6-62FC74E8D6E4}"/>
              </a:ext>
            </a:extLst>
          </p:cNvPr>
          <p:cNvSpPr>
            <a:spLocks noGrp="1"/>
          </p:cNvSpPr>
          <p:nvPr>
            <p:ph idx="1"/>
          </p:nvPr>
        </p:nvSpPr>
        <p:spPr>
          <a:xfrm>
            <a:off x="6095999" y="1387920"/>
            <a:ext cx="5719483" cy="4135092"/>
          </a:xfrm>
        </p:spPr>
        <p:txBody>
          <a:bodyPr/>
          <a:lstStyle/>
          <a:p>
            <a:r>
              <a:rPr lang="sv-SE" sz="1800"/>
              <a:t>Ca 29.500 medlemmar i 185 sektioner, varav ca 11 sektioner och 1.500 svenskar i utlandet. Därutöver ca 1.500 associerade i finländska Munskänkarna</a:t>
            </a:r>
          </a:p>
          <a:p>
            <a:r>
              <a:rPr lang="sv-SE" sz="1800"/>
              <a:t>Vinutbildningar och vinprovningar i gemenskap, med fokus på kunskap och inspiration</a:t>
            </a:r>
          </a:p>
          <a:p>
            <a:r>
              <a:rPr lang="sv-SE" sz="1800"/>
              <a:t>Tidning, nyhetsbrev och webb med nyheter, inspiration och vinrecensioner</a:t>
            </a:r>
          </a:p>
          <a:p>
            <a:r>
              <a:rPr lang="sv-SE" sz="1800"/>
              <a:t>Sektionerna är hjärtat i verksamheten och finansieras med deltagaravgifter för utbildningar och provningar</a:t>
            </a:r>
          </a:p>
          <a:p>
            <a:r>
              <a:rPr lang="sv-SE" sz="1800"/>
              <a:t>Riksverksamhet driver kansli, IT-plattform med bokningssystem, tidning, hemsida, vinrecensioner m.m. och finansieras med medlemsavgift</a:t>
            </a:r>
          </a:p>
          <a:p>
            <a:r>
              <a:rPr lang="sv-SE" sz="1800"/>
              <a:t>Regionerna stöttar sektionernas utveckling</a:t>
            </a:r>
          </a:p>
          <a:p>
            <a:r>
              <a:rPr lang="sv-SE" sz="1800" dirty="0"/>
              <a:t>Vinintresset är stort i Sverige</a:t>
            </a:r>
          </a:p>
        </p:txBody>
      </p:sp>
      <p:sp>
        <p:nvSpPr>
          <p:cNvPr id="6" name="Platshållare för text 5">
            <a:extLst>
              <a:ext uri="{FF2B5EF4-FFF2-40B4-BE49-F238E27FC236}">
                <a16:creationId xmlns:a16="http://schemas.microsoft.com/office/drawing/2014/main" id="{6D808FE5-D67F-E7AF-F795-79744389E740}"/>
              </a:ext>
            </a:extLst>
          </p:cNvPr>
          <p:cNvSpPr>
            <a:spLocks noGrp="1"/>
          </p:cNvSpPr>
          <p:nvPr>
            <p:ph type="body" sz="quarter" idx="15"/>
          </p:nvPr>
        </p:nvSpPr>
        <p:spPr/>
        <p:txBody>
          <a:bodyPr/>
          <a:lstStyle/>
          <a:p>
            <a:r>
              <a:rPr lang="sv-SE"/>
              <a:t>Foto: Dan Lepp</a:t>
            </a:r>
          </a:p>
        </p:txBody>
      </p:sp>
      <p:pic>
        <p:nvPicPr>
          <p:cNvPr id="3" name="Picture Placeholder 8">
            <a:extLst>
              <a:ext uri="{FF2B5EF4-FFF2-40B4-BE49-F238E27FC236}">
                <a16:creationId xmlns:a16="http://schemas.microsoft.com/office/drawing/2014/main" id="{CAD519F4-85AB-8DED-D1F0-9FF3C6C287C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402263" y="1453036"/>
            <a:ext cx="2112912" cy="2389142"/>
          </a:xfrm>
          <a:prstGeom prst="rect">
            <a:avLst/>
          </a:prstGeom>
        </p:spPr>
      </p:pic>
      <p:pic>
        <p:nvPicPr>
          <p:cNvPr id="5" name="Picture 4">
            <a:extLst>
              <a:ext uri="{FF2B5EF4-FFF2-40B4-BE49-F238E27FC236}">
                <a16:creationId xmlns:a16="http://schemas.microsoft.com/office/drawing/2014/main" id="{9C9337B9-6321-BB3C-A168-29DAE0D6FF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393796" y="3897589"/>
            <a:ext cx="2112912" cy="2446337"/>
          </a:xfrm>
          <a:prstGeom prst="rect">
            <a:avLst/>
          </a:prstGeom>
        </p:spPr>
      </p:pic>
      <p:pic>
        <p:nvPicPr>
          <p:cNvPr id="9" name="Picture Placeholder 8" descr="A person giving a presentation to a group of people&#10;&#10;AI-generated content may be incorrect.">
            <a:extLst>
              <a:ext uri="{FF2B5EF4-FFF2-40B4-BE49-F238E27FC236}">
                <a16:creationId xmlns:a16="http://schemas.microsoft.com/office/drawing/2014/main" id="{3F485841-1EE8-1CCB-6F60-E462D5092937}"/>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a:xfrm>
            <a:off x="135465" y="1453036"/>
            <a:ext cx="3259667" cy="4890890"/>
          </a:xfrm>
        </p:spPr>
      </p:pic>
    </p:spTree>
    <p:extLst>
      <p:ext uri="{BB962C8B-B14F-4D97-AF65-F5344CB8AC3E}">
        <p14:creationId xmlns:p14="http://schemas.microsoft.com/office/powerpoint/2010/main" val="3921357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berg, natur, ravin, omges&#10;&#10;Automatiskt genererad beskrivning">
            <a:extLst>
              <a:ext uri="{FF2B5EF4-FFF2-40B4-BE49-F238E27FC236}">
                <a16:creationId xmlns:a16="http://schemas.microsoft.com/office/drawing/2014/main" id="{4F1E4B88-E3B0-40BD-851B-5A7E285DD81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2" name="Rubrik 1">
            <a:extLst>
              <a:ext uri="{FF2B5EF4-FFF2-40B4-BE49-F238E27FC236}">
                <a16:creationId xmlns:a16="http://schemas.microsoft.com/office/drawing/2014/main" id="{7DCC6367-24A1-4793-9DA9-E170E5BE16F2}"/>
              </a:ext>
            </a:extLst>
          </p:cNvPr>
          <p:cNvSpPr>
            <a:spLocks noGrp="1"/>
          </p:cNvSpPr>
          <p:nvPr>
            <p:ph type="title"/>
          </p:nvPr>
        </p:nvSpPr>
        <p:spPr>
          <a:xfrm>
            <a:off x="0" y="281689"/>
            <a:ext cx="12206728" cy="535531"/>
          </a:xfrm>
        </p:spPr>
        <p:txBody>
          <a:bodyPr/>
          <a:lstStyle/>
          <a:p>
            <a:r>
              <a:rPr lang="sv-SE"/>
              <a:t>Våra mål för Munskänkarna</a:t>
            </a:r>
          </a:p>
        </p:txBody>
      </p:sp>
      <p:sp>
        <p:nvSpPr>
          <p:cNvPr id="3" name="Platshållare för text 2">
            <a:extLst>
              <a:ext uri="{FF2B5EF4-FFF2-40B4-BE49-F238E27FC236}">
                <a16:creationId xmlns:a16="http://schemas.microsoft.com/office/drawing/2014/main" id="{4CC79247-C33A-46DF-8CEC-B47CF5004C9A}"/>
              </a:ext>
            </a:extLst>
          </p:cNvPr>
          <p:cNvSpPr>
            <a:spLocks noGrp="1"/>
          </p:cNvSpPr>
          <p:nvPr>
            <p:ph type="body" sz="quarter" idx="14"/>
          </p:nvPr>
        </p:nvSpPr>
        <p:spPr/>
        <p:txBody>
          <a:bodyPr/>
          <a:lstStyle/>
          <a:p>
            <a:r>
              <a:rPr lang="sv-SE"/>
              <a:t>Fyra övergripande mål</a:t>
            </a:r>
          </a:p>
        </p:txBody>
      </p:sp>
      <p:sp>
        <p:nvSpPr>
          <p:cNvPr id="4" name="Platshållare för innehåll 3">
            <a:extLst>
              <a:ext uri="{FF2B5EF4-FFF2-40B4-BE49-F238E27FC236}">
                <a16:creationId xmlns:a16="http://schemas.microsoft.com/office/drawing/2014/main" id="{96FBA7AE-113D-440C-B824-5BAFFDA8E3ED}"/>
              </a:ext>
            </a:extLst>
          </p:cNvPr>
          <p:cNvSpPr>
            <a:spLocks noGrp="1"/>
          </p:cNvSpPr>
          <p:nvPr>
            <p:ph idx="1"/>
          </p:nvPr>
        </p:nvSpPr>
        <p:spPr/>
        <p:txBody>
          <a:bodyPr/>
          <a:lstStyle/>
          <a:p>
            <a:r>
              <a:rPr lang="sv-SE" sz="2000"/>
              <a:t>Öka medlemsnyttan och medlemsnöjdheten hos existerande medlemmar.​  </a:t>
            </a:r>
          </a:p>
          <a:p>
            <a:r>
              <a:rPr lang="sv-SE" sz="2000"/>
              <a:t>Öka andelen medlemmar som genomgår utbildningar och deltar i provningar.​  </a:t>
            </a:r>
          </a:p>
          <a:p>
            <a:r>
              <a:rPr lang="sv-SE" sz="2000"/>
              <a:t>Öka antalet medlemmar. ​  </a:t>
            </a:r>
          </a:p>
          <a:p>
            <a:r>
              <a:rPr lang="sv-SE" sz="2000"/>
              <a:t>Öka kännedomen hos allmänheten om Munskänkarna och vår verksamhet.  </a:t>
            </a:r>
          </a:p>
        </p:txBody>
      </p:sp>
      <p:sp>
        <p:nvSpPr>
          <p:cNvPr id="6" name="Platshållare för text 5">
            <a:extLst>
              <a:ext uri="{FF2B5EF4-FFF2-40B4-BE49-F238E27FC236}">
                <a16:creationId xmlns:a16="http://schemas.microsoft.com/office/drawing/2014/main" id="{83FE40EC-37A2-466B-A8C7-1BE5C959D2B6}"/>
              </a:ext>
            </a:extLst>
          </p:cNvPr>
          <p:cNvSpPr>
            <a:spLocks noGrp="1"/>
          </p:cNvSpPr>
          <p:nvPr>
            <p:ph type="body" sz="quarter" idx="15"/>
          </p:nvPr>
        </p:nvSpPr>
        <p:spPr/>
        <p:txBody>
          <a:bodyPr/>
          <a:lstStyle/>
          <a:p>
            <a:r>
              <a:rPr lang="sv-SE"/>
              <a:t>Foto: Dan Lepp</a:t>
            </a:r>
          </a:p>
        </p:txBody>
      </p:sp>
    </p:spTree>
    <p:extLst>
      <p:ext uri="{BB962C8B-B14F-4D97-AF65-F5344CB8AC3E}">
        <p14:creationId xmlns:p14="http://schemas.microsoft.com/office/powerpoint/2010/main" val="3981956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F29D41-7419-5D3A-17FC-9F307C270E37}"/>
              </a:ext>
            </a:extLst>
          </p:cNvPr>
          <p:cNvSpPr>
            <a:spLocks noGrp="1"/>
          </p:cNvSpPr>
          <p:nvPr>
            <p:ph type="title"/>
          </p:nvPr>
        </p:nvSpPr>
        <p:spPr>
          <a:xfrm>
            <a:off x="0" y="281689"/>
            <a:ext cx="5479101" cy="535531"/>
          </a:xfrm>
        </p:spPr>
        <p:txBody>
          <a:bodyPr/>
          <a:lstStyle/>
          <a:p>
            <a:r>
              <a:rPr lang="sv-SE"/>
              <a:t>Medlemshistorik 2007-25</a:t>
            </a:r>
          </a:p>
        </p:txBody>
      </p:sp>
      <p:sp>
        <p:nvSpPr>
          <p:cNvPr id="3" name="Platshållare för text 2">
            <a:extLst>
              <a:ext uri="{FF2B5EF4-FFF2-40B4-BE49-F238E27FC236}">
                <a16:creationId xmlns:a16="http://schemas.microsoft.com/office/drawing/2014/main" id="{5BC48594-FCD7-EC42-5A53-14918CB6B7CC}"/>
              </a:ext>
            </a:extLst>
          </p:cNvPr>
          <p:cNvSpPr>
            <a:spLocks noGrp="1"/>
          </p:cNvSpPr>
          <p:nvPr>
            <p:ph type="body" sz="quarter" idx="14"/>
          </p:nvPr>
        </p:nvSpPr>
        <p:spPr>
          <a:xfrm>
            <a:off x="6419850" y="1529086"/>
            <a:ext cx="4933950" cy="535531"/>
          </a:xfrm>
        </p:spPr>
        <p:txBody>
          <a:bodyPr/>
          <a:lstStyle/>
          <a:p>
            <a:r>
              <a:rPr lang="sv-SE" sz="2800"/>
              <a:t>Snabb ökning fram till 2020</a:t>
            </a:r>
          </a:p>
        </p:txBody>
      </p:sp>
      <p:sp>
        <p:nvSpPr>
          <p:cNvPr id="4" name="Platshållare för innehåll 3">
            <a:extLst>
              <a:ext uri="{FF2B5EF4-FFF2-40B4-BE49-F238E27FC236}">
                <a16:creationId xmlns:a16="http://schemas.microsoft.com/office/drawing/2014/main" id="{99AED716-57A4-1F4B-4894-4571603B0B18}"/>
              </a:ext>
            </a:extLst>
          </p:cNvPr>
          <p:cNvSpPr>
            <a:spLocks noGrp="1"/>
          </p:cNvSpPr>
          <p:nvPr>
            <p:ph idx="1"/>
          </p:nvPr>
        </p:nvSpPr>
        <p:spPr>
          <a:xfrm>
            <a:off x="6419849" y="2064617"/>
            <a:ext cx="5153585" cy="3432507"/>
          </a:xfrm>
        </p:spPr>
        <p:txBody>
          <a:bodyPr/>
          <a:lstStyle/>
          <a:p>
            <a:r>
              <a:rPr lang="sv-SE" sz="1600"/>
              <a:t>Snabb ökning av medlemsantalet under 90- och 00-talet. Lite långsammare senaste åren, särskilt under pandemin</a:t>
            </a:r>
          </a:p>
          <a:p>
            <a:r>
              <a:rPr lang="sv-SE" sz="1600"/>
              <a:t>Ca 3200 personer lämnade och 4300 nya personer tillkom 2025. All-</a:t>
            </a:r>
            <a:r>
              <a:rPr lang="sv-SE" sz="1600" err="1"/>
              <a:t>time</a:t>
            </a:r>
            <a:r>
              <a:rPr lang="sv-SE" sz="1600"/>
              <a:t> </a:t>
            </a:r>
            <a:r>
              <a:rPr lang="sv-SE" sz="1600" err="1"/>
              <a:t>high</a:t>
            </a:r>
            <a:r>
              <a:rPr lang="sv-SE" sz="1600"/>
              <a:t> på 29 500, ca 1000 nya!</a:t>
            </a:r>
          </a:p>
          <a:p>
            <a:r>
              <a:rPr lang="sv-SE" sz="1600"/>
              <a:t>De flesta som lämnar har bara varit medlemmar 1-4 år</a:t>
            </a:r>
          </a:p>
          <a:p>
            <a:r>
              <a:rPr lang="sv-SE" sz="1600"/>
              <a:t>Vi behöver fokusera på både medlemsvård och medlemsrekrytering</a:t>
            </a:r>
          </a:p>
          <a:p>
            <a:r>
              <a:rPr lang="sv-SE" sz="1600"/>
              <a:t>Nya sektioner bidrar ofta till att nya medlemmar hittar oss</a:t>
            </a:r>
          </a:p>
          <a:p>
            <a:r>
              <a:rPr lang="sv-SE" sz="1600" b="1"/>
              <a:t>Just nu (april 2026) ligger vi ca 600 personer över samma tid 2025!</a:t>
            </a:r>
          </a:p>
        </p:txBody>
      </p:sp>
      <p:graphicFrame>
        <p:nvGraphicFramePr>
          <p:cNvPr id="7" name="Diagram 6">
            <a:extLst>
              <a:ext uri="{FF2B5EF4-FFF2-40B4-BE49-F238E27FC236}">
                <a16:creationId xmlns:a16="http://schemas.microsoft.com/office/drawing/2014/main" id="{2A3F4315-AEE3-DC91-9E53-63D8B2169B38}"/>
              </a:ext>
            </a:extLst>
          </p:cNvPr>
          <p:cNvGraphicFramePr>
            <a:graphicFrameLocks/>
          </p:cNvGraphicFramePr>
          <p:nvPr/>
        </p:nvGraphicFramePr>
        <p:xfrm>
          <a:off x="153998" y="1279705"/>
          <a:ext cx="5618153" cy="4606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9005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1F6F5A9-192F-189E-76DE-C17D17375615}"/>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7F7D7090-8C0D-2520-1822-550AC05B14AA}"/>
              </a:ext>
            </a:extLst>
          </p:cNvPr>
          <p:cNvSpPr>
            <a:spLocks noGrp="1"/>
          </p:cNvSpPr>
          <p:nvPr>
            <p:ph type="title"/>
          </p:nvPr>
        </p:nvSpPr>
        <p:spPr>
          <a:xfrm>
            <a:off x="0" y="281689"/>
            <a:ext cx="6254570" cy="535531"/>
          </a:xfrm>
        </p:spPr>
        <p:txBody>
          <a:bodyPr/>
          <a:lstStyle/>
          <a:p>
            <a:r>
              <a:rPr lang="sv-SE"/>
              <a:t>12 Nya sektioner sedan 2021</a:t>
            </a:r>
          </a:p>
        </p:txBody>
      </p:sp>
      <p:sp>
        <p:nvSpPr>
          <p:cNvPr id="4" name="Content Placeholder 3">
            <a:extLst>
              <a:ext uri="{FF2B5EF4-FFF2-40B4-BE49-F238E27FC236}">
                <a16:creationId xmlns:a16="http://schemas.microsoft.com/office/drawing/2014/main" id="{924AA052-226E-34E2-ACFC-7731B663A6A6}"/>
              </a:ext>
            </a:extLst>
          </p:cNvPr>
          <p:cNvSpPr>
            <a:spLocks noGrp="1"/>
          </p:cNvSpPr>
          <p:nvPr>
            <p:ph idx="1"/>
          </p:nvPr>
        </p:nvSpPr>
        <p:spPr>
          <a:xfrm>
            <a:off x="6419850" y="1097406"/>
            <a:ext cx="2777938" cy="5025490"/>
          </a:xfrm>
        </p:spPr>
        <p:txBody>
          <a:bodyPr/>
          <a:lstStyle/>
          <a:p>
            <a:pPr marL="0" indent="0">
              <a:buNone/>
            </a:pPr>
            <a:r>
              <a:rPr lang="sv-SE" sz="1600"/>
              <a:t>Region Mälardalen</a:t>
            </a:r>
          </a:p>
          <a:p>
            <a:r>
              <a:rPr lang="sv-SE" sz="1600"/>
              <a:t>Mariefred 2024</a:t>
            </a:r>
          </a:p>
          <a:p>
            <a:pPr marL="0" indent="0">
              <a:buNone/>
            </a:pPr>
            <a:endParaRPr lang="sv-SE" sz="1600"/>
          </a:p>
          <a:p>
            <a:pPr marL="0" indent="0">
              <a:buNone/>
            </a:pPr>
            <a:r>
              <a:rPr lang="sv-SE" sz="1600"/>
              <a:t>Region Stor-Stockholm Norra</a:t>
            </a:r>
          </a:p>
          <a:p>
            <a:r>
              <a:rPr lang="sv-SE" sz="1600"/>
              <a:t>Ekerö 2022</a:t>
            </a:r>
          </a:p>
          <a:p>
            <a:r>
              <a:rPr lang="sv-SE" sz="1600"/>
              <a:t>Solna-Sundbyberg 2023</a:t>
            </a:r>
          </a:p>
          <a:p>
            <a:pPr marL="0" indent="0">
              <a:buNone/>
            </a:pPr>
            <a:endParaRPr lang="sv-SE" sz="1600"/>
          </a:p>
          <a:p>
            <a:pPr marL="0" indent="0">
              <a:buNone/>
            </a:pPr>
            <a:r>
              <a:rPr lang="sv-SE" sz="1600"/>
              <a:t>Region Stor-Stockholm Södra</a:t>
            </a:r>
          </a:p>
          <a:p>
            <a:r>
              <a:rPr lang="sv-SE" sz="1600"/>
              <a:t>Liljeholmen 2022</a:t>
            </a:r>
          </a:p>
          <a:p>
            <a:r>
              <a:rPr lang="sv-SE" sz="1600"/>
              <a:t>Nacka 2022</a:t>
            </a:r>
          </a:p>
          <a:p>
            <a:r>
              <a:rPr lang="sv-SE" sz="1600"/>
              <a:t>Värmdö 2024</a:t>
            </a:r>
          </a:p>
          <a:p>
            <a:pPr marL="0" indent="0">
              <a:buNone/>
            </a:pPr>
            <a:endParaRPr lang="sv-SE" sz="1600"/>
          </a:p>
          <a:p>
            <a:pPr marL="0" indent="0">
              <a:buNone/>
            </a:pPr>
            <a:r>
              <a:rPr lang="sv-SE" sz="1600"/>
              <a:t>Region Norra Småland</a:t>
            </a:r>
          </a:p>
          <a:p>
            <a:r>
              <a:rPr lang="sv-SE" sz="1600"/>
              <a:t>Nässjö 2025</a:t>
            </a:r>
          </a:p>
          <a:p>
            <a:pPr marL="0" indent="0">
              <a:buNone/>
            </a:pPr>
            <a:endParaRPr lang="sv-SE" sz="1600"/>
          </a:p>
          <a:p>
            <a:pPr marL="0" indent="0">
              <a:buNone/>
            </a:pPr>
            <a:endParaRPr lang="sv-SE" sz="1600"/>
          </a:p>
        </p:txBody>
      </p:sp>
      <p:sp>
        <p:nvSpPr>
          <p:cNvPr id="6" name="Text Placeholder 5">
            <a:extLst>
              <a:ext uri="{FF2B5EF4-FFF2-40B4-BE49-F238E27FC236}">
                <a16:creationId xmlns:a16="http://schemas.microsoft.com/office/drawing/2014/main" id="{1E32B597-1E54-4A3D-E398-2B40205C0867}"/>
              </a:ext>
            </a:extLst>
          </p:cNvPr>
          <p:cNvSpPr>
            <a:spLocks noGrp="1"/>
          </p:cNvSpPr>
          <p:nvPr>
            <p:ph type="body" sz="quarter" idx="15"/>
          </p:nvPr>
        </p:nvSpPr>
        <p:spPr/>
        <p:txBody>
          <a:bodyPr/>
          <a:lstStyle/>
          <a:p>
            <a:r>
              <a:rPr lang="sv-SE"/>
              <a:t>Foto: Dan </a:t>
            </a:r>
            <a:r>
              <a:rPr lang="sv-SE" err="1"/>
              <a:t>Lepp</a:t>
            </a:r>
            <a:endParaRPr lang="sv-SE"/>
          </a:p>
        </p:txBody>
      </p:sp>
      <p:sp>
        <p:nvSpPr>
          <p:cNvPr id="9" name="Content Placeholder 3">
            <a:extLst>
              <a:ext uri="{FF2B5EF4-FFF2-40B4-BE49-F238E27FC236}">
                <a16:creationId xmlns:a16="http://schemas.microsoft.com/office/drawing/2014/main" id="{78593B09-6DC0-5079-FEC4-F64B601DB170}"/>
              </a:ext>
            </a:extLst>
          </p:cNvPr>
          <p:cNvSpPr txBox="1">
            <a:spLocks/>
          </p:cNvSpPr>
          <p:nvPr/>
        </p:nvSpPr>
        <p:spPr>
          <a:xfrm>
            <a:off x="9352803" y="1097406"/>
            <a:ext cx="2659903" cy="502549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1600"/>
              <a:t>Region Sydöstra</a:t>
            </a:r>
          </a:p>
          <a:p>
            <a:r>
              <a:rPr lang="sv-SE" sz="1600"/>
              <a:t>Öland Södra 2025/2026  (är under uppstart)</a:t>
            </a:r>
          </a:p>
          <a:p>
            <a:pPr marL="0" indent="0">
              <a:buFont typeface="Arial" panose="020B0604020202020204" pitchFamily="34" charset="0"/>
              <a:buNone/>
            </a:pPr>
            <a:endParaRPr lang="sv-SE" sz="1600"/>
          </a:p>
          <a:p>
            <a:pPr marL="0" indent="0">
              <a:buFont typeface="Arial" panose="020B0604020202020204" pitchFamily="34" charset="0"/>
              <a:buNone/>
            </a:pPr>
            <a:r>
              <a:rPr lang="sv-SE" sz="1600"/>
              <a:t>Region Sydvästra</a:t>
            </a:r>
          </a:p>
          <a:p>
            <a:r>
              <a:rPr lang="sv-SE" sz="1600"/>
              <a:t>Ullared 2025</a:t>
            </a:r>
          </a:p>
          <a:p>
            <a:pPr marL="0" indent="0">
              <a:buFont typeface="Arial" panose="020B0604020202020204" pitchFamily="34" charset="0"/>
              <a:buNone/>
            </a:pPr>
            <a:endParaRPr lang="sv-SE" sz="1600"/>
          </a:p>
          <a:p>
            <a:pPr marL="0" indent="0">
              <a:buFont typeface="Arial" panose="020B0604020202020204" pitchFamily="34" charset="0"/>
              <a:buNone/>
            </a:pPr>
            <a:r>
              <a:rPr lang="sv-SE" sz="1600"/>
              <a:t>Region Utland</a:t>
            </a:r>
          </a:p>
          <a:p>
            <a:r>
              <a:rPr lang="sv-SE" sz="1600"/>
              <a:t>Lagos 2021</a:t>
            </a:r>
          </a:p>
          <a:p>
            <a:r>
              <a:rPr lang="sv-SE" sz="1600"/>
              <a:t>Lissabon 2023</a:t>
            </a:r>
          </a:p>
          <a:p>
            <a:r>
              <a:rPr lang="sv-SE" sz="1600"/>
              <a:t>Oslo 2023, (nystart 2026)</a:t>
            </a:r>
          </a:p>
          <a:p>
            <a:pPr marL="0" indent="0">
              <a:buNone/>
            </a:pPr>
            <a:endParaRPr lang="sv-SE" sz="1600"/>
          </a:p>
          <a:p>
            <a:pPr marL="0" indent="0">
              <a:buNone/>
            </a:pPr>
            <a:r>
              <a:rPr lang="sv-SE" sz="1600"/>
              <a:t>Och fler på gång</a:t>
            </a:r>
          </a:p>
          <a:p>
            <a:pPr marL="0" indent="0">
              <a:buFont typeface="Arial" panose="020B0604020202020204" pitchFamily="34" charset="0"/>
              <a:buNone/>
            </a:pPr>
            <a:endParaRPr lang="sv-SE" sz="1600"/>
          </a:p>
        </p:txBody>
      </p:sp>
    </p:spTree>
    <p:extLst>
      <p:ext uri="{BB962C8B-B14F-4D97-AF65-F5344CB8AC3E}">
        <p14:creationId xmlns:p14="http://schemas.microsoft.com/office/powerpoint/2010/main" val="4285501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3FA3AE01-EEB8-6D0B-9249-355968145C9C}"/>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prstGeom prst="rect">
            <a:avLst/>
          </a:prstGeom>
        </p:spPr>
      </p:pic>
      <p:sp>
        <p:nvSpPr>
          <p:cNvPr id="2" name="Title 1">
            <a:extLst>
              <a:ext uri="{FF2B5EF4-FFF2-40B4-BE49-F238E27FC236}">
                <a16:creationId xmlns:a16="http://schemas.microsoft.com/office/drawing/2014/main" id="{8545B483-F6CD-79EA-F37D-7A8D122E02AE}"/>
              </a:ext>
            </a:extLst>
          </p:cNvPr>
          <p:cNvSpPr>
            <a:spLocks noGrp="1"/>
          </p:cNvSpPr>
          <p:nvPr>
            <p:ph type="title"/>
          </p:nvPr>
        </p:nvSpPr>
        <p:spPr>
          <a:xfrm>
            <a:off x="0" y="281689"/>
            <a:ext cx="10096198" cy="535531"/>
          </a:xfrm>
        </p:spPr>
        <p:txBody>
          <a:bodyPr/>
          <a:lstStyle/>
          <a:p>
            <a:r>
              <a:rPr lang="sv-SE"/>
              <a:t>Värdeord för Munskänkarna, vad vi står för</a:t>
            </a:r>
          </a:p>
        </p:txBody>
      </p:sp>
      <p:sp>
        <p:nvSpPr>
          <p:cNvPr id="4" name="Content Placeholder 3">
            <a:extLst>
              <a:ext uri="{FF2B5EF4-FFF2-40B4-BE49-F238E27FC236}">
                <a16:creationId xmlns:a16="http://schemas.microsoft.com/office/drawing/2014/main" id="{674552A5-CAFB-732B-3533-C2AFD0BB0E3E}"/>
              </a:ext>
            </a:extLst>
          </p:cNvPr>
          <p:cNvSpPr>
            <a:spLocks noGrp="1"/>
          </p:cNvSpPr>
          <p:nvPr>
            <p:ph idx="1"/>
          </p:nvPr>
        </p:nvSpPr>
        <p:spPr>
          <a:xfrm>
            <a:off x="6700138" y="2645538"/>
            <a:ext cx="5141723" cy="3432507"/>
          </a:xfrm>
        </p:spPr>
        <p:txBody>
          <a:bodyPr/>
          <a:lstStyle/>
          <a:p>
            <a:pPr marL="457200" indent="-457200">
              <a:buFont typeface="+mj-lt"/>
              <a:buAutoNum type="arabicPeriod"/>
            </a:pPr>
            <a:r>
              <a:rPr lang="pt-BR" sz="3200"/>
              <a:t>Bredd och djup</a:t>
            </a:r>
          </a:p>
          <a:p>
            <a:pPr marL="457200" indent="-457200">
              <a:buFont typeface="+mj-lt"/>
              <a:buAutoNum type="arabicPeriod"/>
            </a:pPr>
            <a:r>
              <a:rPr lang="pt-BR" sz="3200"/>
              <a:t>Öppna och välkomnande</a:t>
            </a:r>
          </a:p>
          <a:p>
            <a:pPr marL="457200" indent="-457200">
              <a:buFont typeface="+mj-lt"/>
              <a:buAutoNum type="arabicPeriod"/>
            </a:pPr>
            <a:r>
              <a:rPr lang="pt-BR" sz="3200"/>
              <a:t>Inspiration</a:t>
            </a:r>
          </a:p>
          <a:p>
            <a:endParaRPr lang="sv-SE" sz="3200"/>
          </a:p>
        </p:txBody>
      </p:sp>
      <p:sp>
        <p:nvSpPr>
          <p:cNvPr id="6" name="Text Placeholder 5">
            <a:extLst>
              <a:ext uri="{FF2B5EF4-FFF2-40B4-BE49-F238E27FC236}">
                <a16:creationId xmlns:a16="http://schemas.microsoft.com/office/drawing/2014/main" id="{5E0F1238-AB83-C50B-A701-01489A6A1657}"/>
              </a:ext>
            </a:extLst>
          </p:cNvPr>
          <p:cNvSpPr>
            <a:spLocks noGrp="1"/>
          </p:cNvSpPr>
          <p:nvPr>
            <p:ph type="body" sz="quarter" idx="15"/>
          </p:nvPr>
        </p:nvSpPr>
        <p:spPr/>
        <p:txBody>
          <a:bodyPr/>
          <a:lstStyle/>
          <a:p>
            <a:r>
              <a:rPr lang="sv-SE"/>
              <a:t>Foto: Mats L</a:t>
            </a:r>
          </a:p>
        </p:txBody>
      </p:sp>
    </p:spTree>
    <p:extLst>
      <p:ext uri="{BB962C8B-B14F-4D97-AF65-F5344CB8AC3E}">
        <p14:creationId xmlns:p14="http://schemas.microsoft.com/office/powerpoint/2010/main" val="1974110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281689"/>
            <a:ext cx="9864917" cy="535531"/>
          </a:xfrm>
        </p:spPr>
        <p:txBody>
          <a:bodyPr/>
          <a:lstStyle/>
          <a:p>
            <a:r>
              <a:rPr lang="sv-SE"/>
              <a:t>Vad vi har gjort som förening 2025, exempel</a:t>
            </a:r>
          </a:p>
        </p:txBody>
      </p:sp>
      <p:sp>
        <p:nvSpPr>
          <p:cNvPr id="4" name="Platshållare för innehåll 3"/>
          <p:cNvSpPr>
            <a:spLocks noGrp="1"/>
          </p:cNvSpPr>
          <p:nvPr>
            <p:ph idx="1"/>
          </p:nvPr>
        </p:nvSpPr>
        <p:spPr>
          <a:xfrm>
            <a:off x="5524904" y="1582161"/>
            <a:ext cx="6439838" cy="3432507"/>
          </a:xfrm>
          <a:ln>
            <a:noFill/>
          </a:ln>
        </p:spPr>
        <p:txBody>
          <a:bodyPr vert="horz" lIns="0" tIns="0" rIns="0" bIns="0" rtlCol="0" anchor="t">
            <a:noAutofit/>
          </a:bodyPr>
          <a:lstStyle/>
          <a:p>
            <a:r>
              <a:rPr lang="sv-SE" sz="1600"/>
              <a:t>1000 nya medlemmar (netto)</a:t>
            </a:r>
          </a:p>
          <a:p>
            <a:r>
              <a:rPr lang="sv-SE" sz="1600">
                <a:cs typeface="Arial"/>
              </a:rPr>
              <a:t>Webshopen gjorde ett plusresultat för första gången</a:t>
            </a:r>
          </a:p>
          <a:p>
            <a:r>
              <a:rPr lang="sv-SE" sz="1600">
                <a:cs typeface="Arial"/>
              </a:rPr>
              <a:t>Utbildningsseminarium och nya eller uppdaterade utbildningar</a:t>
            </a:r>
          </a:p>
          <a:p>
            <a:r>
              <a:rPr lang="sv-SE" sz="1600">
                <a:cs typeface="Arial"/>
              </a:rPr>
              <a:t>Tidningen In </a:t>
            </a:r>
            <a:r>
              <a:rPr lang="sv-SE" sz="1600" err="1">
                <a:cs typeface="Arial"/>
              </a:rPr>
              <a:t>Vino</a:t>
            </a:r>
            <a:r>
              <a:rPr lang="sv-SE" sz="1600">
                <a:cs typeface="Arial"/>
              </a:rPr>
              <a:t> och koppling till artiklar på hemsidan</a:t>
            </a:r>
          </a:p>
          <a:p>
            <a:r>
              <a:rPr lang="sv-SE" sz="1600" err="1">
                <a:cs typeface="Arial"/>
              </a:rPr>
              <a:t>Vinlocus</a:t>
            </a:r>
            <a:r>
              <a:rPr lang="sv-SE" sz="1600">
                <a:cs typeface="Arial"/>
              </a:rPr>
              <a:t> 2.0, vinrecensioner och filter som är bättre för läsarna</a:t>
            </a:r>
          </a:p>
          <a:p>
            <a:r>
              <a:rPr lang="sv-SE" sz="1600">
                <a:cs typeface="Arial"/>
              </a:rPr>
              <a:t>Hitlistor med rekommenderade viner i nyhetsbrev</a:t>
            </a:r>
          </a:p>
          <a:p>
            <a:r>
              <a:rPr lang="sv-SE" sz="1600">
                <a:cs typeface="Arial"/>
              </a:rPr>
              <a:t>Prov i vinkunskap på alla nivåer, </a:t>
            </a:r>
            <a:r>
              <a:rPr lang="sv-SE" sz="1600" err="1">
                <a:cs typeface="Arial"/>
              </a:rPr>
              <a:t>inkl</a:t>
            </a:r>
            <a:r>
              <a:rPr lang="sv-SE" sz="1600">
                <a:cs typeface="Arial"/>
              </a:rPr>
              <a:t> 2B, 3B </a:t>
            </a:r>
          </a:p>
          <a:p>
            <a:r>
              <a:rPr lang="sv-SE" sz="1600">
                <a:cs typeface="Arial"/>
              </a:rPr>
              <a:t>Tävling i vinkunskap på sektion, region, riks, VM &amp; SM</a:t>
            </a:r>
          </a:p>
          <a:p>
            <a:r>
              <a:rPr lang="sv-SE" sz="1600">
                <a:cs typeface="Arial"/>
              </a:rPr>
              <a:t>Uppdateringar på IT-plattformen, ex. bokningssystemet</a:t>
            </a:r>
          </a:p>
          <a:p>
            <a:r>
              <a:rPr lang="sv-SE" sz="1600">
                <a:cs typeface="Arial"/>
              </a:rPr>
              <a:t>Årets vinort Jura med 130+ provningar och 6000+ personer</a:t>
            </a:r>
          </a:p>
          <a:p>
            <a:r>
              <a:rPr lang="sv-SE" sz="1600">
                <a:cs typeface="Arial"/>
              </a:rPr>
              <a:t>Nya sektioner startade av flera regioner</a:t>
            </a:r>
          </a:p>
          <a:p>
            <a:r>
              <a:rPr lang="sv-SE" sz="1600">
                <a:cs typeface="Arial"/>
              </a:rPr>
              <a:t>Kontakt med Systembolaget, politiker, myndigheter och organisationer för att informera och påverka</a:t>
            </a:r>
          </a:p>
          <a:p>
            <a:r>
              <a:rPr lang="sv-SE" sz="1600">
                <a:cs typeface="Arial"/>
              </a:rPr>
              <a:t>Ny alkoholpolicy med fokus på omsorg och förebyggande</a:t>
            </a:r>
          </a:p>
        </p:txBody>
      </p:sp>
      <p:pic>
        <p:nvPicPr>
          <p:cNvPr id="7" name="Platshållare för bild 6"/>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a:xfrm>
            <a:off x="227013" y="1627926"/>
            <a:ext cx="4348800" cy="4348800"/>
          </a:xfrm>
        </p:spPr>
      </p:pic>
      <p:sp>
        <p:nvSpPr>
          <p:cNvPr id="6" name="Platshållare för text 5"/>
          <p:cNvSpPr>
            <a:spLocks noGrp="1"/>
          </p:cNvSpPr>
          <p:nvPr>
            <p:ph type="body" sz="quarter" idx="15"/>
          </p:nvPr>
        </p:nvSpPr>
        <p:spPr/>
        <p:txBody>
          <a:bodyPr/>
          <a:lstStyle/>
          <a:p>
            <a:r>
              <a:rPr lang="sv-SE"/>
              <a:t>Foto: Dan Lepp</a:t>
            </a:r>
          </a:p>
        </p:txBody>
      </p:sp>
    </p:spTree>
    <p:extLst>
      <p:ext uri="{BB962C8B-B14F-4D97-AF65-F5344CB8AC3E}">
        <p14:creationId xmlns:p14="http://schemas.microsoft.com/office/powerpoint/2010/main" val="3723284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D631D-012B-D3F3-CA71-31F518128A6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BA2A790-123B-CC80-0F58-858E8133A4D2}"/>
              </a:ext>
            </a:extLst>
          </p:cNvPr>
          <p:cNvSpPr>
            <a:spLocks noGrp="1"/>
          </p:cNvSpPr>
          <p:nvPr>
            <p:ph type="title"/>
          </p:nvPr>
        </p:nvSpPr>
        <p:spPr>
          <a:xfrm>
            <a:off x="0" y="281689"/>
            <a:ext cx="8283138" cy="535531"/>
          </a:xfrm>
        </p:spPr>
        <p:txBody>
          <a:bodyPr/>
          <a:lstStyle/>
          <a:p>
            <a:r>
              <a:rPr lang="sv-SE"/>
              <a:t>Vad vi kommer att göra 2026, exempel</a:t>
            </a:r>
          </a:p>
        </p:txBody>
      </p:sp>
      <p:sp>
        <p:nvSpPr>
          <p:cNvPr id="4" name="Platshållare för innehåll 3">
            <a:extLst>
              <a:ext uri="{FF2B5EF4-FFF2-40B4-BE49-F238E27FC236}">
                <a16:creationId xmlns:a16="http://schemas.microsoft.com/office/drawing/2014/main" id="{B499A6B5-E5AA-ED34-D429-19B60F95B2D1}"/>
              </a:ext>
            </a:extLst>
          </p:cNvPr>
          <p:cNvSpPr>
            <a:spLocks noGrp="1"/>
          </p:cNvSpPr>
          <p:nvPr>
            <p:ph idx="1"/>
          </p:nvPr>
        </p:nvSpPr>
        <p:spPr>
          <a:xfrm>
            <a:off x="5524904" y="1114334"/>
            <a:ext cx="6439838" cy="3625850"/>
          </a:xfrm>
          <a:ln>
            <a:noFill/>
          </a:ln>
        </p:spPr>
        <p:txBody>
          <a:bodyPr vert="horz" lIns="0" tIns="0" rIns="0" bIns="0" rtlCol="0" anchor="t">
            <a:noAutofit/>
          </a:bodyPr>
          <a:lstStyle/>
          <a:p>
            <a:r>
              <a:rPr lang="sv-SE" sz="1600">
                <a:cs typeface="Arial"/>
              </a:rPr>
              <a:t>Uppdateringar på IT-plattformen, </a:t>
            </a:r>
            <a:r>
              <a:rPr lang="sv-SE" sz="1600" err="1">
                <a:cs typeface="Arial"/>
              </a:rPr>
              <a:t>Rule</a:t>
            </a:r>
            <a:r>
              <a:rPr lang="sv-SE" sz="1600">
                <a:cs typeface="Arial"/>
              </a:rPr>
              <a:t> ersätter </a:t>
            </a:r>
            <a:r>
              <a:rPr lang="sv-SE" sz="1600" err="1">
                <a:cs typeface="Arial"/>
              </a:rPr>
              <a:t>Voyado</a:t>
            </a:r>
            <a:r>
              <a:rPr lang="sv-SE" sz="1600">
                <a:cs typeface="Arial"/>
              </a:rPr>
              <a:t> och ger bättre funktioner</a:t>
            </a:r>
          </a:p>
          <a:p>
            <a:r>
              <a:rPr lang="sv-SE" sz="1600">
                <a:cs typeface="Arial"/>
              </a:rPr>
              <a:t>Digitala prov i utbildningen, steg för steg</a:t>
            </a:r>
          </a:p>
          <a:p>
            <a:r>
              <a:rPr lang="sv-SE" sz="1600">
                <a:cs typeface="Arial"/>
              </a:rPr>
              <a:t>Tävling i vinkunskap på sektion, region, riksnivå, VM och SM</a:t>
            </a:r>
            <a:endParaRPr lang="en-US" sz="1600">
              <a:cs typeface="Arial"/>
            </a:endParaRPr>
          </a:p>
          <a:p>
            <a:r>
              <a:rPr lang="sv-SE" sz="1600">
                <a:cs typeface="Arial"/>
              </a:rPr>
              <a:t>Utveckling av högre utbildningar</a:t>
            </a:r>
          </a:p>
          <a:p>
            <a:r>
              <a:rPr lang="sv-SE" sz="1600">
                <a:cs typeface="Arial"/>
              </a:rPr>
              <a:t>Vidareutveckla webshopen med nya produkter</a:t>
            </a:r>
          </a:p>
          <a:p>
            <a:r>
              <a:rPr lang="sv-SE" sz="1600">
                <a:cs typeface="Arial"/>
              </a:rPr>
              <a:t>Bli ännu synligare i Vinsverige och utomlands, tillsammans</a:t>
            </a:r>
          </a:p>
          <a:p>
            <a:r>
              <a:rPr lang="sv-SE" sz="1600">
                <a:cs typeface="Arial"/>
              </a:rPr>
              <a:t>Arbeta med funktionärsutveckling, att alla ni som arbetar ideellt ska ha bästa möjliga förutsättningarna och verktygen</a:t>
            </a:r>
            <a:r>
              <a:rPr lang="sv-SE" sz="1600" dirty="0">
                <a:cs typeface="Arial"/>
              </a:rPr>
              <a:t>. T ex rapporter </a:t>
            </a:r>
            <a:r>
              <a:rPr lang="sv-SE" sz="1600">
                <a:cs typeface="Arial"/>
              </a:rPr>
              <a:t>och analysverktyg för funktionärer, baserat på våra data</a:t>
            </a:r>
          </a:p>
          <a:p>
            <a:r>
              <a:rPr lang="sv-SE" sz="1600">
                <a:cs typeface="Arial"/>
              </a:rPr>
              <a:t>Bli bättre på att kommunicera internt, mellan oss funktionärer</a:t>
            </a:r>
          </a:p>
          <a:p>
            <a:r>
              <a:rPr lang="sv-SE" sz="1600">
                <a:cs typeface="Arial"/>
              </a:rPr>
              <a:t>Ca </a:t>
            </a:r>
            <a:r>
              <a:rPr lang="sv-SE" sz="1600" dirty="0">
                <a:cs typeface="Arial"/>
              </a:rPr>
              <a:t>2300 </a:t>
            </a:r>
            <a:r>
              <a:rPr lang="sv-SE" sz="1600">
                <a:cs typeface="Arial"/>
              </a:rPr>
              <a:t>nya vinrecensioner, plus förstudie på </a:t>
            </a:r>
            <a:r>
              <a:rPr lang="sv-SE" sz="1600" err="1">
                <a:cs typeface="Arial"/>
              </a:rPr>
              <a:t>Vinlocus</a:t>
            </a:r>
            <a:r>
              <a:rPr lang="sv-SE" sz="1600">
                <a:cs typeface="Arial"/>
              </a:rPr>
              <a:t> 3.0 </a:t>
            </a:r>
          </a:p>
          <a:p>
            <a:r>
              <a:rPr lang="sv-SE" sz="1600">
                <a:cs typeface="Arial"/>
              </a:rPr>
              <a:t>Årets vinort </a:t>
            </a:r>
            <a:r>
              <a:rPr lang="sv-SE" sz="1600" err="1">
                <a:cs typeface="Arial"/>
              </a:rPr>
              <a:t>Bierzo</a:t>
            </a:r>
            <a:r>
              <a:rPr lang="sv-SE" sz="1600">
                <a:cs typeface="Arial"/>
              </a:rPr>
              <a:t>, med provningar, artiklar, stödmaterial m.m.</a:t>
            </a:r>
          </a:p>
          <a:p>
            <a:r>
              <a:rPr lang="sv-SE" sz="1600">
                <a:cs typeface="Arial"/>
              </a:rPr>
              <a:t>Fortsatt kontakt med Systembolaget, politiker, myndigheter och organisationer</a:t>
            </a:r>
            <a:r>
              <a:rPr lang="sv-SE" sz="1600" dirty="0">
                <a:cs typeface="Arial"/>
              </a:rPr>
              <a:t> för att påverka</a:t>
            </a:r>
            <a:endParaRPr lang="sv-SE" sz="1600">
              <a:cs typeface="Arial"/>
            </a:endParaRPr>
          </a:p>
          <a:p>
            <a:r>
              <a:rPr lang="sv-SE" sz="1600"/>
              <a:t>Många nya medlemmar (netto)</a:t>
            </a:r>
            <a:endParaRPr lang="sv-SE" sz="1600" dirty="0"/>
          </a:p>
        </p:txBody>
      </p:sp>
      <p:sp>
        <p:nvSpPr>
          <p:cNvPr id="6" name="Platshållare för text 5">
            <a:extLst>
              <a:ext uri="{FF2B5EF4-FFF2-40B4-BE49-F238E27FC236}">
                <a16:creationId xmlns:a16="http://schemas.microsoft.com/office/drawing/2014/main" id="{CC25D51D-9640-62BC-6980-E2425F7EA62F}"/>
              </a:ext>
            </a:extLst>
          </p:cNvPr>
          <p:cNvSpPr>
            <a:spLocks noGrp="1"/>
          </p:cNvSpPr>
          <p:nvPr>
            <p:ph type="body" sz="quarter" idx="15"/>
          </p:nvPr>
        </p:nvSpPr>
        <p:spPr/>
        <p:txBody>
          <a:bodyPr/>
          <a:lstStyle/>
          <a:p>
            <a:r>
              <a:rPr lang="sv-SE"/>
              <a:t>Foto: Dan Lepp</a:t>
            </a:r>
          </a:p>
        </p:txBody>
      </p:sp>
      <p:pic>
        <p:nvPicPr>
          <p:cNvPr id="9" name="Picture Placeholder 8">
            <a:extLst>
              <a:ext uri="{FF2B5EF4-FFF2-40B4-BE49-F238E27FC236}">
                <a16:creationId xmlns:a16="http://schemas.microsoft.com/office/drawing/2014/main" id="{65186E76-E663-518F-DDAB-C7C86282DC5F}"/>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rot="5400000">
            <a:off x="-514855" y="1672990"/>
            <a:ext cx="5832388" cy="4348162"/>
          </a:xfrm>
          <a:prstGeom prst="rect">
            <a:avLst/>
          </a:prstGeom>
        </p:spPr>
      </p:pic>
      <p:sp>
        <p:nvSpPr>
          <p:cNvPr id="10" name="Text Placeholder 5">
            <a:extLst>
              <a:ext uri="{FF2B5EF4-FFF2-40B4-BE49-F238E27FC236}">
                <a16:creationId xmlns:a16="http://schemas.microsoft.com/office/drawing/2014/main" id="{D6BEE9C0-7103-8FC4-1060-007D01C9C433}"/>
              </a:ext>
            </a:extLst>
          </p:cNvPr>
          <p:cNvSpPr txBox="1">
            <a:spLocks/>
          </p:cNvSpPr>
          <p:nvPr/>
        </p:nvSpPr>
        <p:spPr>
          <a:xfrm>
            <a:off x="4834578" y="6577013"/>
            <a:ext cx="3060700" cy="280987"/>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a:t>Foto: Mats L</a:t>
            </a:r>
          </a:p>
        </p:txBody>
      </p:sp>
    </p:spTree>
    <p:extLst>
      <p:ext uri="{BB962C8B-B14F-4D97-AF65-F5344CB8AC3E}">
        <p14:creationId xmlns:p14="http://schemas.microsoft.com/office/powerpoint/2010/main" val="2895123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E68FC-F406-2D1C-795C-BCF52581F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4CE6DB-04FB-0B9F-A076-5D7171B84C53}"/>
              </a:ext>
            </a:extLst>
          </p:cNvPr>
          <p:cNvSpPr>
            <a:spLocks noGrp="1"/>
          </p:cNvSpPr>
          <p:nvPr>
            <p:ph type="title"/>
          </p:nvPr>
        </p:nvSpPr>
        <p:spPr>
          <a:xfrm>
            <a:off x="0" y="281689"/>
            <a:ext cx="4535125" cy="535531"/>
          </a:xfrm>
        </p:spPr>
        <p:txBody>
          <a:bodyPr/>
          <a:lstStyle/>
          <a:p>
            <a:r>
              <a:rPr lang="sv-SE"/>
              <a:t>Munskänkarna 2030</a:t>
            </a:r>
          </a:p>
        </p:txBody>
      </p:sp>
      <p:sp>
        <p:nvSpPr>
          <p:cNvPr id="4" name="Content Placeholder 3">
            <a:extLst>
              <a:ext uri="{FF2B5EF4-FFF2-40B4-BE49-F238E27FC236}">
                <a16:creationId xmlns:a16="http://schemas.microsoft.com/office/drawing/2014/main" id="{AFBFE582-5B1E-0007-9A11-264B84171442}"/>
              </a:ext>
            </a:extLst>
          </p:cNvPr>
          <p:cNvSpPr>
            <a:spLocks noGrp="1"/>
          </p:cNvSpPr>
          <p:nvPr>
            <p:ph idx="1"/>
          </p:nvPr>
        </p:nvSpPr>
        <p:spPr>
          <a:xfrm>
            <a:off x="5371070" y="1260726"/>
            <a:ext cx="6532606" cy="3432507"/>
          </a:xfrm>
        </p:spPr>
        <p:txBody>
          <a:bodyPr vert="horz" lIns="0" tIns="0" rIns="0" bIns="0" rtlCol="0" anchor="t">
            <a:noAutofit/>
          </a:bodyPr>
          <a:lstStyle/>
          <a:p>
            <a:r>
              <a:rPr lang="sv-SE" sz="1800" dirty="0"/>
              <a:t>Det självklara valet för vinutbildning och vininspiration i Sverige och utlandet</a:t>
            </a:r>
          </a:p>
          <a:p>
            <a:r>
              <a:rPr lang="sv-SE" sz="1800" dirty="0"/>
              <a:t>Vi är 40.000 medlemmar eller fler och har många nya sektioner både i och utanför Sverige, även på andra språk</a:t>
            </a:r>
          </a:p>
          <a:p>
            <a:r>
              <a:rPr lang="sv-SE" sz="1800" dirty="0"/>
              <a:t>Sveriges (och världens) största och bästa utbildare om vin, i gemenskap och digitalt och med bäst värde för pengarna</a:t>
            </a:r>
            <a:endParaRPr lang="sv-SE" sz="1800" dirty="0">
              <a:cs typeface="Arial"/>
            </a:endParaRPr>
          </a:p>
          <a:p>
            <a:r>
              <a:rPr lang="sv-SE" sz="1800" dirty="0"/>
              <a:t>Många sektioner har breddat sina provningar till nya tider och former för att nå nya medlemmar och behålla existerande</a:t>
            </a:r>
            <a:endParaRPr lang="sv-SE" sz="1800" dirty="0">
              <a:cs typeface="Arial"/>
            </a:endParaRPr>
          </a:p>
          <a:p>
            <a:r>
              <a:rPr lang="sv-SE" sz="1800" dirty="0"/>
              <a:t>Vi har ett tätare utbyte av idéer och samarbete mellan sektioner och Riks, liksom mellan sektionerna</a:t>
            </a:r>
            <a:endParaRPr lang="sv-SE" sz="1800" dirty="0">
              <a:cs typeface="Arial"/>
            </a:endParaRPr>
          </a:p>
          <a:p>
            <a:r>
              <a:rPr lang="sv-SE" sz="1800" dirty="0"/>
              <a:t>Vi är mer kända hos allmänheten, </a:t>
            </a:r>
            <a:r>
              <a:rPr lang="sv-SE" sz="1800" dirty="0" err="1"/>
              <a:t>bl</a:t>
            </a:r>
            <a:r>
              <a:rPr lang="sv-SE" sz="1800" dirty="0"/>
              <a:t> a med ett öppet nyhetsbrev om vin och rekommendationer till ca 25.000</a:t>
            </a:r>
            <a:endParaRPr lang="sv-SE" sz="1800" dirty="0">
              <a:cs typeface="Arial"/>
            </a:endParaRPr>
          </a:p>
        </p:txBody>
      </p:sp>
      <p:pic>
        <p:nvPicPr>
          <p:cNvPr id="8" name="Picture Placeholder 7">
            <a:extLst>
              <a:ext uri="{FF2B5EF4-FFF2-40B4-BE49-F238E27FC236}">
                <a16:creationId xmlns:a16="http://schemas.microsoft.com/office/drawing/2014/main" id="{CFD23C87-596C-61BB-D7BD-2FFA0B52E8C2}"/>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6" name="Text Placeholder 5">
            <a:extLst>
              <a:ext uri="{FF2B5EF4-FFF2-40B4-BE49-F238E27FC236}">
                <a16:creationId xmlns:a16="http://schemas.microsoft.com/office/drawing/2014/main" id="{36C8BEAE-E8F7-A402-A12F-FAF90EFD9DCE}"/>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2865994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EDC1-793C-D0F9-952F-228F208F1E1A}"/>
            </a:ext>
          </a:extLst>
        </p:cNvPr>
        <p:cNvGrpSpPr/>
        <p:nvPr/>
      </p:nvGrpSpPr>
      <p:grpSpPr>
        <a:xfrm>
          <a:off x="0" y="0"/>
          <a:ext cx="0" cy="0"/>
          <a:chOff x="0" y="0"/>
          <a:chExt cx="0" cy="0"/>
        </a:xfrm>
      </p:grpSpPr>
      <p:pic>
        <p:nvPicPr>
          <p:cNvPr id="11" name="Picture Placeholder 10" descr="Rows of wine glasses&#10;&#10;AI-generated content may be incorrect.">
            <a:extLst>
              <a:ext uri="{FF2B5EF4-FFF2-40B4-BE49-F238E27FC236}">
                <a16:creationId xmlns:a16="http://schemas.microsoft.com/office/drawing/2014/main" id="{0A818B34-229A-5EDC-3110-C187F54BC06F}"/>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D3078BB5-FA20-08F8-B635-F38337479BCC}"/>
              </a:ext>
            </a:extLst>
          </p:cNvPr>
          <p:cNvSpPr>
            <a:spLocks noGrp="1"/>
          </p:cNvSpPr>
          <p:nvPr>
            <p:ph type="title"/>
          </p:nvPr>
        </p:nvSpPr>
        <p:spPr>
          <a:xfrm>
            <a:off x="0" y="281689"/>
            <a:ext cx="7796081" cy="535531"/>
          </a:xfrm>
        </p:spPr>
        <p:txBody>
          <a:bodyPr/>
          <a:lstStyle/>
          <a:p>
            <a:r>
              <a:rPr lang="sv-SE"/>
              <a:t>Agenda – styrelsens presentation</a:t>
            </a:r>
          </a:p>
        </p:txBody>
      </p:sp>
      <p:sp>
        <p:nvSpPr>
          <p:cNvPr id="8" name="Text Placeholder 7">
            <a:extLst>
              <a:ext uri="{FF2B5EF4-FFF2-40B4-BE49-F238E27FC236}">
                <a16:creationId xmlns:a16="http://schemas.microsoft.com/office/drawing/2014/main" id="{7DE385E1-9865-B64D-E407-FEF15787B52B}"/>
              </a:ext>
            </a:extLst>
          </p:cNvPr>
          <p:cNvSpPr>
            <a:spLocks noGrp="1"/>
          </p:cNvSpPr>
          <p:nvPr>
            <p:ph type="body" sz="quarter" idx="14"/>
          </p:nvPr>
        </p:nvSpPr>
        <p:spPr/>
        <p:txBody>
          <a:bodyPr/>
          <a:lstStyle/>
          <a:p>
            <a:r>
              <a:rPr lang="sv-SE"/>
              <a:t>0830-1030</a:t>
            </a:r>
          </a:p>
        </p:txBody>
      </p:sp>
      <p:sp>
        <p:nvSpPr>
          <p:cNvPr id="6" name="Content Placeholder 5">
            <a:extLst>
              <a:ext uri="{FF2B5EF4-FFF2-40B4-BE49-F238E27FC236}">
                <a16:creationId xmlns:a16="http://schemas.microsoft.com/office/drawing/2014/main" id="{509072CD-D70A-0F2A-B345-8E1E1D1DD7D9}"/>
              </a:ext>
            </a:extLst>
          </p:cNvPr>
          <p:cNvSpPr>
            <a:spLocks noGrp="1"/>
          </p:cNvSpPr>
          <p:nvPr>
            <p:ph idx="1"/>
          </p:nvPr>
        </p:nvSpPr>
        <p:spPr>
          <a:xfrm>
            <a:off x="6419850" y="2626861"/>
            <a:ext cx="5487670" cy="3432507"/>
          </a:xfrm>
        </p:spPr>
        <p:txBody>
          <a:bodyPr/>
          <a:lstStyle/>
          <a:p>
            <a:pPr marL="457200" indent="-457200">
              <a:buFont typeface="+mj-lt"/>
              <a:buAutoNum type="arabicPeriod"/>
            </a:pPr>
            <a:r>
              <a:rPr lang="sv-SE" sz="2400"/>
              <a:t>Intro &amp; Munskänkarna övergripande – Mats</a:t>
            </a:r>
          </a:p>
          <a:p>
            <a:pPr marL="457200" indent="-457200">
              <a:buFont typeface="+mj-lt"/>
              <a:buAutoNum type="arabicPeriod"/>
            </a:pPr>
            <a:r>
              <a:rPr lang="sv-SE" sz="2400" b="1" dirty="0"/>
              <a:t>Ekonomi - Kristin</a:t>
            </a:r>
          </a:p>
          <a:p>
            <a:pPr marL="457200" indent="-457200">
              <a:buFont typeface="+mj-lt"/>
              <a:buAutoNum type="arabicPeriod"/>
            </a:pPr>
            <a:r>
              <a:rPr lang="sv-SE" sz="2400"/>
              <a:t>Marknad &amp; Kommunikation - Markus</a:t>
            </a:r>
          </a:p>
          <a:p>
            <a:pPr marL="457200" indent="-457200">
              <a:buFont typeface="+mj-lt"/>
              <a:buAutoNum type="arabicPeriod"/>
            </a:pPr>
            <a:r>
              <a:rPr lang="sv-SE" sz="2400"/>
              <a:t>Utbildning – Kajsa-Mia</a:t>
            </a:r>
          </a:p>
          <a:p>
            <a:pPr marL="457200" indent="-457200">
              <a:buFont typeface="+mj-lt"/>
              <a:buAutoNum type="arabicPeriod"/>
            </a:pPr>
            <a:r>
              <a:rPr lang="sv-SE" sz="2400"/>
              <a:t>IT - Tommy</a:t>
            </a:r>
          </a:p>
          <a:p>
            <a:pPr marL="457200" indent="-457200">
              <a:buFont typeface="+mj-lt"/>
              <a:buAutoNum type="arabicPeriod"/>
            </a:pPr>
            <a:r>
              <a:rPr lang="sv-SE" sz="2400"/>
              <a:t>Provning - Hans</a:t>
            </a:r>
          </a:p>
          <a:p>
            <a:pPr marL="457200" indent="-457200">
              <a:buFont typeface="+mj-lt"/>
              <a:buAutoNum type="arabicPeriod"/>
            </a:pPr>
            <a:r>
              <a:rPr lang="sv-SE" sz="2400"/>
              <a:t>Motioner - Mats</a:t>
            </a:r>
          </a:p>
        </p:txBody>
      </p:sp>
      <p:sp>
        <p:nvSpPr>
          <p:cNvPr id="9" name="Text Placeholder 8">
            <a:extLst>
              <a:ext uri="{FF2B5EF4-FFF2-40B4-BE49-F238E27FC236}">
                <a16:creationId xmlns:a16="http://schemas.microsoft.com/office/drawing/2014/main" id="{9F7E4573-DC7A-E9B4-64BF-E2BEC80B0440}"/>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2786565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cstate="screen">
            <a:extLst>
              <a:ext uri="{28A0092B-C50C-407E-A947-70E740481C1C}">
                <a14:useLocalDpi xmlns:a14="http://schemas.microsoft.com/office/drawing/2010/main"/>
              </a:ext>
            </a:extLst>
          </a:blip>
          <a:stretch>
            <a:fillRect/>
          </a:stretch>
        </a:blipFill>
        <a:effectLst/>
      </p:bgPr>
    </p:bg>
    <p:spTree>
      <p:nvGrpSpPr>
        <p:cNvPr id="1" name="">
          <a:extLst>
            <a:ext uri="{FF2B5EF4-FFF2-40B4-BE49-F238E27FC236}">
              <a16:creationId xmlns:a16="http://schemas.microsoft.com/office/drawing/2014/main" id="{BD7096D0-5F8A-19EE-8872-5BBBCACA552C}"/>
            </a:ext>
          </a:extLst>
        </p:cNvPr>
        <p:cNvGrpSpPr/>
        <p:nvPr/>
      </p:nvGrpSpPr>
      <p:grpSpPr>
        <a:xfrm>
          <a:off x="0" y="0"/>
          <a:ext cx="0" cy="0"/>
          <a:chOff x="0" y="0"/>
          <a:chExt cx="0" cy="0"/>
        </a:xfrm>
      </p:grpSpPr>
      <p:sp>
        <p:nvSpPr>
          <p:cNvPr id="2" name="Underrubrik 1">
            <a:extLst>
              <a:ext uri="{FF2B5EF4-FFF2-40B4-BE49-F238E27FC236}">
                <a16:creationId xmlns:a16="http://schemas.microsoft.com/office/drawing/2014/main" id="{0AD3D08B-C01C-0924-5025-F12AB599FEDF}"/>
              </a:ext>
            </a:extLst>
          </p:cNvPr>
          <p:cNvSpPr>
            <a:spLocks noGrp="1"/>
          </p:cNvSpPr>
          <p:nvPr>
            <p:ph type="subTitle" idx="1"/>
          </p:nvPr>
        </p:nvSpPr>
        <p:spPr/>
        <p:txBody>
          <a:bodyPr vert="horz" lIns="0" tIns="0" rIns="0" bIns="0" rtlCol="0" anchor="t">
            <a:noAutofit/>
          </a:bodyPr>
          <a:lstStyle/>
          <a:p>
            <a:r>
              <a:rPr lang="sv-SE">
                <a:latin typeface="Arial Narrow"/>
              </a:rPr>
              <a:t>Ekonomi och styrning</a:t>
            </a:r>
          </a:p>
        </p:txBody>
      </p:sp>
      <p:sp>
        <p:nvSpPr>
          <p:cNvPr id="3" name="Rubrik 2">
            <a:extLst>
              <a:ext uri="{FF2B5EF4-FFF2-40B4-BE49-F238E27FC236}">
                <a16:creationId xmlns:a16="http://schemas.microsoft.com/office/drawing/2014/main" id="{1262FF43-22D5-2919-5CC4-98A2DA523ADA}"/>
              </a:ext>
            </a:extLst>
          </p:cNvPr>
          <p:cNvSpPr>
            <a:spLocks noGrp="1"/>
          </p:cNvSpPr>
          <p:nvPr>
            <p:ph type="ctrTitle"/>
          </p:nvPr>
        </p:nvSpPr>
        <p:spPr/>
        <p:txBody>
          <a:bodyPr wrap="none" lIns="216000" tIns="45720" rIns="91440" bIns="45720" rtlCol="0" anchor="b">
            <a:noAutofit/>
          </a:bodyPr>
          <a:lstStyle/>
          <a:p>
            <a:r>
              <a:rPr lang="sv-SE">
                <a:latin typeface="Arial Narrow"/>
                <a:cs typeface="Arial"/>
              </a:rPr>
              <a:t>Kristin Créton</a:t>
            </a:r>
            <a:endParaRPr lang="sv-SE"/>
          </a:p>
        </p:txBody>
      </p:sp>
    </p:spTree>
    <p:extLst>
      <p:ext uri="{BB962C8B-B14F-4D97-AF65-F5344CB8AC3E}">
        <p14:creationId xmlns:p14="http://schemas.microsoft.com/office/powerpoint/2010/main" val="1567077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ADCBC20-DB3D-E307-DFD6-E2EF7E38AB66}"/>
              </a:ext>
            </a:extLst>
          </p:cNvPr>
          <p:cNvSpPr>
            <a:spLocks noGrp="1"/>
          </p:cNvSpPr>
          <p:nvPr>
            <p:ph type="title"/>
          </p:nvPr>
        </p:nvSpPr>
        <p:spPr>
          <a:xfrm>
            <a:off x="-1" y="281689"/>
            <a:ext cx="5834437" cy="535531"/>
          </a:xfrm>
        </p:spPr>
        <p:txBody>
          <a:bodyPr/>
          <a:lstStyle/>
          <a:p>
            <a:r>
              <a:rPr lang="sv-SE"/>
              <a:t>Fyra saker idag</a:t>
            </a:r>
          </a:p>
        </p:txBody>
      </p:sp>
      <p:sp>
        <p:nvSpPr>
          <p:cNvPr id="3" name="Platshållare för text 2">
            <a:extLst>
              <a:ext uri="{FF2B5EF4-FFF2-40B4-BE49-F238E27FC236}">
                <a16:creationId xmlns:a16="http://schemas.microsoft.com/office/drawing/2014/main" id="{061FCA46-A2E5-9408-16A1-B9192D07F1AB}"/>
              </a:ext>
            </a:extLst>
          </p:cNvPr>
          <p:cNvSpPr>
            <a:spLocks noGrp="1"/>
          </p:cNvSpPr>
          <p:nvPr>
            <p:ph type="body" sz="quarter" idx="14"/>
          </p:nvPr>
        </p:nvSpPr>
        <p:spPr/>
        <p:txBody>
          <a:bodyPr/>
          <a:lstStyle/>
          <a:p>
            <a:r>
              <a:rPr lang="sv-SE"/>
              <a:t>Ekonomi i fyra steg (25 min)</a:t>
            </a:r>
          </a:p>
          <a:p>
            <a:endParaRPr lang="sv-SE"/>
          </a:p>
        </p:txBody>
      </p:sp>
      <p:sp>
        <p:nvSpPr>
          <p:cNvPr id="4" name="Platshållare för innehåll 3">
            <a:extLst>
              <a:ext uri="{FF2B5EF4-FFF2-40B4-BE49-F238E27FC236}">
                <a16:creationId xmlns:a16="http://schemas.microsoft.com/office/drawing/2014/main" id="{3306F3EB-0223-2DF6-BDDD-2DECF7E1E945}"/>
              </a:ext>
            </a:extLst>
          </p:cNvPr>
          <p:cNvSpPr>
            <a:spLocks noGrp="1"/>
          </p:cNvSpPr>
          <p:nvPr>
            <p:ph idx="1"/>
          </p:nvPr>
        </p:nvSpPr>
        <p:spPr>
          <a:xfrm>
            <a:off x="227013" y="2626861"/>
            <a:ext cx="5607424" cy="3432507"/>
          </a:xfrm>
        </p:spPr>
        <p:txBody>
          <a:bodyPr/>
          <a:lstStyle/>
          <a:p>
            <a:r>
              <a:rPr lang="sv-SE"/>
              <a:t>Ekonomi arbetssätt och styrning</a:t>
            </a:r>
          </a:p>
          <a:p>
            <a:r>
              <a:rPr lang="sv-SE"/>
              <a:t>Utfallet 2025 – vad hände?</a:t>
            </a:r>
          </a:p>
          <a:p>
            <a:r>
              <a:rPr lang="sv-SE"/>
              <a:t>Budget 2026 – vad prioriterar vi?</a:t>
            </a:r>
          </a:p>
          <a:p>
            <a:r>
              <a:rPr lang="sv-SE"/>
              <a:t>2027 – hur säkrar vi riktningen?</a:t>
            </a:r>
          </a:p>
        </p:txBody>
      </p:sp>
      <p:pic>
        <p:nvPicPr>
          <p:cNvPr id="6" name="Bildobjekt 5">
            <a:extLst>
              <a:ext uri="{FF2B5EF4-FFF2-40B4-BE49-F238E27FC236}">
                <a16:creationId xmlns:a16="http://schemas.microsoft.com/office/drawing/2014/main" id="{DD67C807-C3F9-161A-E6E7-3681FC96250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48500" y="0"/>
            <a:ext cx="5143500" cy="6858000"/>
          </a:xfrm>
          <a:prstGeom prst="rect">
            <a:avLst/>
          </a:prstGeom>
        </p:spPr>
      </p:pic>
      <p:sp>
        <p:nvSpPr>
          <p:cNvPr id="7" name="Text Placeholder 5">
            <a:extLst>
              <a:ext uri="{FF2B5EF4-FFF2-40B4-BE49-F238E27FC236}">
                <a16:creationId xmlns:a16="http://schemas.microsoft.com/office/drawing/2014/main" id="{9A72650E-3F0C-9D02-C873-70D5D21B0A33}"/>
              </a:ext>
            </a:extLst>
          </p:cNvPr>
          <p:cNvSpPr txBox="1">
            <a:spLocks/>
          </p:cNvSpPr>
          <p:nvPr/>
        </p:nvSpPr>
        <p:spPr>
          <a:xfrm>
            <a:off x="5834436" y="6378268"/>
            <a:ext cx="3060700" cy="280987"/>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608224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A23BDF3D-6CC8-5AF6-95CD-CAE55E3D7536}"/>
              </a:ext>
            </a:extLst>
          </p:cNvPr>
          <p:cNvSpPr>
            <a:spLocks noGrp="1"/>
          </p:cNvSpPr>
          <p:nvPr>
            <p:ph type="title"/>
          </p:nvPr>
        </p:nvSpPr>
        <p:spPr>
          <a:xfrm>
            <a:off x="0" y="281689"/>
            <a:ext cx="6969760" cy="535531"/>
          </a:xfrm>
        </p:spPr>
        <p:txBody>
          <a:bodyPr wrap="none">
            <a:normAutofit/>
          </a:bodyPr>
          <a:lstStyle/>
          <a:p>
            <a:r>
              <a:rPr lang="sv-SE"/>
              <a:t>Ekonomi arbetssätt &amp; styrning</a:t>
            </a:r>
          </a:p>
        </p:txBody>
      </p:sp>
      <p:sp>
        <p:nvSpPr>
          <p:cNvPr id="9" name="Platshållare för text 8">
            <a:extLst>
              <a:ext uri="{FF2B5EF4-FFF2-40B4-BE49-F238E27FC236}">
                <a16:creationId xmlns:a16="http://schemas.microsoft.com/office/drawing/2014/main" id="{64A569F3-9B82-C49A-27FC-EF804C187B8E}"/>
              </a:ext>
            </a:extLst>
          </p:cNvPr>
          <p:cNvSpPr>
            <a:spLocks noGrp="1"/>
          </p:cNvSpPr>
          <p:nvPr>
            <p:ph type="body" sz="quarter" idx="14"/>
          </p:nvPr>
        </p:nvSpPr>
        <p:spPr>
          <a:xfrm>
            <a:off x="227013" y="1822701"/>
            <a:ext cx="6478587" cy="535531"/>
          </a:xfrm>
        </p:spPr>
        <p:txBody>
          <a:bodyPr>
            <a:noAutofit/>
          </a:bodyPr>
          <a:lstStyle/>
          <a:p>
            <a:pPr>
              <a:lnSpc>
                <a:spcPct val="90000"/>
              </a:lnSpc>
            </a:pPr>
            <a:r>
              <a:rPr lang="sv-SE" sz="2800"/>
              <a:t>Så styr vi med bättre framförhållning</a:t>
            </a:r>
          </a:p>
        </p:txBody>
      </p:sp>
      <p:pic>
        <p:nvPicPr>
          <p:cNvPr id="5" name="Bildobjekt 4">
            <a:extLst>
              <a:ext uri="{FF2B5EF4-FFF2-40B4-BE49-F238E27FC236}">
                <a16:creationId xmlns:a16="http://schemas.microsoft.com/office/drawing/2014/main" id="{BDB9AB49-30DA-004B-0203-B52DA8E5A60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48500" y="0"/>
            <a:ext cx="5143500" cy="6858000"/>
          </a:xfrm>
          <a:prstGeom prst="rect">
            <a:avLst/>
          </a:prstGeom>
        </p:spPr>
      </p:pic>
      <p:sp>
        <p:nvSpPr>
          <p:cNvPr id="3" name="Platshållare för innehåll 2">
            <a:extLst>
              <a:ext uri="{FF2B5EF4-FFF2-40B4-BE49-F238E27FC236}">
                <a16:creationId xmlns:a16="http://schemas.microsoft.com/office/drawing/2014/main" id="{A41339CC-43C4-368C-B58C-C768012C6F5B}"/>
              </a:ext>
            </a:extLst>
          </p:cNvPr>
          <p:cNvSpPr>
            <a:spLocks noGrp="1"/>
          </p:cNvSpPr>
          <p:nvPr>
            <p:ph idx="1"/>
          </p:nvPr>
        </p:nvSpPr>
        <p:spPr>
          <a:xfrm>
            <a:off x="157004" y="2439614"/>
            <a:ext cx="6742748" cy="3432507"/>
          </a:xfrm>
        </p:spPr>
        <p:txBody>
          <a:bodyPr/>
          <a:lstStyle/>
          <a:p>
            <a:r>
              <a:rPr lang="en-US" sz="2400" err="1"/>
              <a:t>Helårsprognos</a:t>
            </a:r>
            <a:r>
              <a:rPr lang="en-US" sz="2400"/>
              <a:t> </a:t>
            </a:r>
            <a:r>
              <a:rPr lang="en-US" sz="2400" err="1"/>
              <a:t>som</a:t>
            </a:r>
            <a:r>
              <a:rPr lang="en-US" sz="2400"/>
              <a:t> </a:t>
            </a:r>
            <a:r>
              <a:rPr lang="en-US" sz="2400" err="1"/>
              <a:t>grund</a:t>
            </a:r>
            <a:endParaRPr lang="sv-SE" sz="2400"/>
          </a:p>
          <a:p>
            <a:pPr lvl="1"/>
            <a:r>
              <a:rPr lang="en-US" sz="2000"/>
              <a:t>vi </a:t>
            </a:r>
            <a:r>
              <a:rPr lang="en-US" sz="2000" err="1"/>
              <a:t>uppdaterar</a:t>
            </a:r>
            <a:r>
              <a:rPr lang="en-US" sz="2000"/>
              <a:t> </a:t>
            </a:r>
            <a:r>
              <a:rPr lang="en-US" sz="2000" err="1"/>
              <a:t>löpande</a:t>
            </a:r>
            <a:r>
              <a:rPr lang="en-US" sz="2000"/>
              <a:t> och </a:t>
            </a:r>
            <a:r>
              <a:rPr lang="en-US" sz="2000" err="1"/>
              <a:t>använder</a:t>
            </a:r>
            <a:r>
              <a:rPr lang="en-US" sz="2000"/>
              <a:t> </a:t>
            </a:r>
            <a:r>
              <a:rPr lang="en-US" sz="2000" err="1"/>
              <a:t>prognosen</a:t>
            </a:r>
            <a:r>
              <a:rPr lang="en-US" sz="2000"/>
              <a:t> för </a:t>
            </a:r>
            <a:r>
              <a:rPr lang="en-US" sz="2000" err="1"/>
              <a:t>beslut</a:t>
            </a:r>
            <a:endParaRPr lang="en-US" sz="2000"/>
          </a:p>
          <a:p>
            <a:r>
              <a:rPr lang="en-US" sz="2400"/>
              <a:t>Tydligt </a:t>
            </a:r>
            <a:r>
              <a:rPr lang="en-US" sz="2400" err="1"/>
              <a:t>ansvar</a:t>
            </a:r>
            <a:r>
              <a:rPr lang="en-US" sz="2400"/>
              <a:t> per </a:t>
            </a:r>
            <a:r>
              <a:rPr lang="en-US" sz="2400" err="1"/>
              <a:t>område</a:t>
            </a:r>
            <a:endParaRPr lang="en-US" sz="2400"/>
          </a:p>
          <a:p>
            <a:pPr lvl="1"/>
            <a:r>
              <a:rPr lang="en-US" sz="2000" err="1"/>
              <a:t>varje</a:t>
            </a:r>
            <a:r>
              <a:rPr lang="en-US" sz="2000"/>
              <a:t> </a:t>
            </a:r>
            <a:r>
              <a:rPr lang="en-US" sz="2000" err="1"/>
              <a:t>ansvarsområde</a:t>
            </a:r>
            <a:r>
              <a:rPr lang="en-US" sz="2000"/>
              <a:t> </a:t>
            </a:r>
            <a:r>
              <a:rPr lang="en-US" sz="2000" err="1"/>
              <a:t>uppskattar</a:t>
            </a:r>
            <a:r>
              <a:rPr lang="en-US" sz="2000"/>
              <a:t> </a:t>
            </a:r>
            <a:r>
              <a:rPr lang="en-US" sz="2000" err="1"/>
              <a:t>helårsutfall</a:t>
            </a:r>
            <a:r>
              <a:rPr lang="en-US" sz="2000"/>
              <a:t> och </a:t>
            </a:r>
            <a:r>
              <a:rPr lang="en-US" sz="2000" err="1"/>
              <a:t>följer</a:t>
            </a:r>
            <a:r>
              <a:rPr lang="en-US" sz="2000"/>
              <a:t> </a:t>
            </a:r>
            <a:r>
              <a:rPr lang="en-US" sz="2000" err="1"/>
              <a:t>upp</a:t>
            </a:r>
            <a:r>
              <a:rPr lang="en-US" sz="2000"/>
              <a:t> </a:t>
            </a:r>
          </a:p>
          <a:p>
            <a:pPr lvl="0"/>
            <a:r>
              <a:rPr lang="en-US" sz="2400" err="1"/>
              <a:t>Uppföljning</a:t>
            </a:r>
            <a:r>
              <a:rPr lang="en-US" sz="2400"/>
              <a:t> </a:t>
            </a:r>
            <a:r>
              <a:rPr lang="en-US" sz="2400" err="1"/>
              <a:t>som</a:t>
            </a:r>
            <a:r>
              <a:rPr lang="en-US" sz="2400"/>
              <a:t> </a:t>
            </a:r>
            <a:r>
              <a:rPr lang="en-US" sz="2400" err="1"/>
              <a:t>stöd</a:t>
            </a:r>
            <a:r>
              <a:rPr lang="en-US" sz="2400"/>
              <a:t> för </a:t>
            </a:r>
            <a:r>
              <a:rPr lang="en-US" sz="2400" err="1"/>
              <a:t>prioritering</a:t>
            </a:r>
            <a:r>
              <a:rPr lang="en-US" sz="2400"/>
              <a:t> </a:t>
            </a:r>
          </a:p>
          <a:p>
            <a:pPr lvl="1"/>
            <a:r>
              <a:rPr lang="en-US" sz="2000" err="1"/>
              <a:t>avvikelser</a:t>
            </a:r>
            <a:r>
              <a:rPr lang="en-US" sz="2000"/>
              <a:t> </a:t>
            </a:r>
            <a:r>
              <a:rPr lang="en-US" sz="2000" err="1"/>
              <a:t>fångas</a:t>
            </a:r>
            <a:r>
              <a:rPr lang="en-US" sz="2000"/>
              <a:t> </a:t>
            </a:r>
            <a:r>
              <a:rPr lang="en-US" sz="2000" err="1"/>
              <a:t>tidigt</a:t>
            </a:r>
            <a:r>
              <a:rPr lang="en-US" sz="2000"/>
              <a:t>, </a:t>
            </a:r>
            <a:r>
              <a:rPr lang="en-US" sz="2000" err="1"/>
              <a:t>inte</a:t>
            </a:r>
            <a:r>
              <a:rPr lang="en-US" sz="2000"/>
              <a:t> </a:t>
            </a:r>
            <a:r>
              <a:rPr lang="en-US" sz="2000" err="1"/>
              <a:t>i</a:t>
            </a:r>
            <a:r>
              <a:rPr lang="en-US" sz="2000"/>
              <a:t> </a:t>
            </a:r>
            <a:r>
              <a:rPr lang="en-US" sz="2000" err="1"/>
              <a:t>efterhand</a:t>
            </a:r>
            <a:endParaRPr lang="en-US" sz="2000"/>
          </a:p>
          <a:p>
            <a:pPr lvl="0"/>
            <a:r>
              <a:rPr lang="en-US" sz="2400"/>
              <a:t>Mer </a:t>
            </a:r>
            <a:r>
              <a:rPr lang="en-US" sz="2400" err="1"/>
              <a:t>spårbarhet</a:t>
            </a:r>
            <a:r>
              <a:rPr lang="en-US" sz="2400"/>
              <a:t> </a:t>
            </a:r>
            <a:r>
              <a:rPr lang="en-US" sz="2400" err="1"/>
              <a:t>i</a:t>
            </a:r>
            <a:r>
              <a:rPr lang="en-US" sz="2400"/>
              <a:t> </a:t>
            </a:r>
            <a:r>
              <a:rPr lang="en-US" sz="2400" err="1"/>
              <a:t>kostnader</a:t>
            </a:r>
            <a:endParaRPr lang="en-US" sz="2400"/>
          </a:p>
          <a:p>
            <a:pPr lvl="1"/>
            <a:r>
              <a:rPr lang="en-US" sz="2000" err="1"/>
              <a:t>tydligare</a:t>
            </a:r>
            <a:r>
              <a:rPr lang="en-US" sz="2000"/>
              <a:t> </a:t>
            </a:r>
            <a:r>
              <a:rPr lang="en-US" sz="2000" err="1"/>
              <a:t>struktur</a:t>
            </a:r>
            <a:r>
              <a:rPr lang="en-US" sz="2000"/>
              <a:t> (</a:t>
            </a:r>
            <a:r>
              <a:rPr lang="en-US" sz="2000" err="1"/>
              <a:t>t.ex</a:t>
            </a:r>
            <a:r>
              <a:rPr lang="en-US" sz="2000"/>
              <a:t>. </a:t>
            </a:r>
            <a:r>
              <a:rPr lang="en-US" sz="2000" err="1"/>
              <a:t>projektnummer</a:t>
            </a:r>
            <a:r>
              <a:rPr lang="en-US" sz="2000"/>
              <a:t>) för </a:t>
            </a:r>
            <a:r>
              <a:rPr lang="en-US" sz="2000" err="1"/>
              <a:t>att</a:t>
            </a:r>
            <a:r>
              <a:rPr lang="en-US" sz="2000"/>
              <a:t> </a:t>
            </a:r>
            <a:r>
              <a:rPr lang="en-US" sz="2000" err="1"/>
              <a:t>kunna</a:t>
            </a:r>
            <a:r>
              <a:rPr lang="en-US" sz="2000"/>
              <a:t> </a:t>
            </a:r>
            <a:r>
              <a:rPr lang="en-US" sz="2000" err="1"/>
              <a:t>följa</a:t>
            </a:r>
            <a:r>
              <a:rPr lang="en-US" sz="2000"/>
              <a:t> </a:t>
            </a:r>
            <a:r>
              <a:rPr lang="en-US" sz="2000" err="1"/>
              <a:t>satsningar</a:t>
            </a:r>
            <a:endParaRPr lang="en-US" sz="2000"/>
          </a:p>
          <a:p>
            <a:endParaRPr lang="sv-SE"/>
          </a:p>
        </p:txBody>
      </p:sp>
      <p:sp>
        <p:nvSpPr>
          <p:cNvPr id="4" name="Text Placeholder 5">
            <a:extLst>
              <a:ext uri="{FF2B5EF4-FFF2-40B4-BE49-F238E27FC236}">
                <a16:creationId xmlns:a16="http://schemas.microsoft.com/office/drawing/2014/main" id="{B092DA0E-A6E5-014A-9E48-C3AFE2F07069}"/>
              </a:ext>
            </a:extLst>
          </p:cNvPr>
          <p:cNvSpPr txBox="1">
            <a:spLocks/>
          </p:cNvSpPr>
          <p:nvPr/>
        </p:nvSpPr>
        <p:spPr>
          <a:xfrm>
            <a:off x="5518150" y="6477211"/>
            <a:ext cx="3060700" cy="280987"/>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1329808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B16762-5A0E-0CE0-0552-9722B71DCAB9}"/>
              </a:ext>
            </a:extLst>
          </p:cNvPr>
          <p:cNvSpPr>
            <a:spLocks noGrp="1"/>
          </p:cNvSpPr>
          <p:nvPr>
            <p:ph type="title"/>
          </p:nvPr>
        </p:nvSpPr>
        <p:spPr>
          <a:xfrm>
            <a:off x="0" y="281689"/>
            <a:ext cx="10735476" cy="535531"/>
          </a:xfrm>
        </p:spPr>
        <p:txBody>
          <a:bodyPr wrap="none">
            <a:normAutofit/>
          </a:bodyPr>
          <a:lstStyle/>
          <a:p>
            <a:r>
              <a:rPr lang="sv-SE"/>
              <a:t>2025 i tre siffror</a:t>
            </a:r>
          </a:p>
        </p:txBody>
      </p:sp>
      <p:sp>
        <p:nvSpPr>
          <p:cNvPr id="3" name="Platshållare för text 2">
            <a:extLst>
              <a:ext uri="{FF2B5EF4-FFF2-40B4-BE49-F238E27FC236}">
                <a16:creationId xmlns:a16="http://schemas.microsoft.com/office/drawing/2014/main" id="{5D3A3157-370C-B2C6-4CA3-F70990F28E1D}"/>
              </a:ext>
            </a:extLst>
          </p:cNvPr>
          <p:cNvSpPr>
            <a:spLocks noGrp="1"/>
          </p:cNvSpPr>
          <p:nvPr>
            <p:ph type="body" sz="quarter" idx="14"/>
          </p:nvPr>
        </p:nvSpPr>
        <p:spPr>
          <a:xfrm>
            <a:off x="6419850" y="1822701"/>
            <a:ext cx="4933950" cy="535531"/>
          </a:xfrm>
        </p:spPr>
        <p:txBody>
          <a:bodyPr>
            <a:normAutofit/>
          </a:bodyPr>
          <a:lstStyle/>
          <a:p>
            <a:r>
              <a:rPr lang="sv-SE"/>
              <a:t>Positiv trend</a:t>
            </a:r>
          </a:p>
        </p:txBody>
      </p:sp>
      <p:sp>
        <p:nvSpPr>
          <p:cNvPr id="4" name="Platshållare för innehåll 3">
            <a:extLst>
              <a:ext uri="{FF2B5EF4-FFF2-40B4-BE49-F238E27FC236}">
                <a16:creationId xmlns:a16="http://schemas.microsoft.com/office/drawing/2014/main" id="{4D585BBF-54A0-DD6F-0CD9-CE0B78544053}"/>
              </a:ext>
            </a:extLst>
          </p:cNvPr>
          <p:cNvSpPr>
            <a:spLocks noGrp="1"/>
          </p:cNvSpPr>
          <p:nvPr>
            <p:ph idx="1"/>
          </p:nvPr>
        </p:nvSpPr>
        <p:spPr>
          <a:xfrm>
            <a:off x="6419850" y="2626861"/>
            <a:ext cx="4933950" cy="3432507"/>
          </a:xfrm>
        </p:spPr>
        <p:txBody>
          <a:bodyPr>
            <a:normAutofit/>
          </a:bodyPr>
          <a:lstStyle/>
          <a:p>
            <a:pPr marL="0" indent="0">
              <a:buNone/>
            </a:pPr>
            <a:endParaRPr lang="sv-SE"/>
          </a:p>
          <a:p>
            <a:r>
              <a:rPr lang="sv-SE"/>
              <a:t>Intäkter: 15,7 mnkr</a:t>
            </a:r>
          </a:p>
          <a:p>
            <a:r>
              <a:rPr lang="sv-SE"/>
              <a:t>Kostnader: 15,3 mnkr</a:t>
            </a:r>
          </a:p>
          <a:p>
            <a:r>
              <a:rPr lang="sv-SE"/>
              <a:t>Resultat: 0,5 mnkr</a:t>
            </a:r>
          </a:p>
        </p:txBody>
      </p:sp>
      <p:pic>
        <p:nvPicPr>
          <p:cNvPr id="8" name="Bildobjekt 7">
            <a:extLst>
              <a:ext uri="{FF2B5EF4-FFF2-40B4-BE49-F238E27FC236}">
                <a16:creationId xmlns:a16="http://schemas.microsoft.com/office/drawing/2014/main" id="{7DFD69B2-600B-6FFA-BE87-B412BFE1900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27013" y="1260726"/>
            <a:ext cx="5868988" cy="5083200"/>
          </a:xfrm>
          <a:prstGeom prst="rect">
            <a:avLst/>
          </a:prstGeom>
          <a:noFill/>
        </p:spPr>
      </p:pic>
      <p:sp>
        <p:nvSpPr>
          <p:cNvPr id="6" name="Text Placeholder 5">
            <a:extLst>
              <a:ext uri="{FF2B5EF4-FFF2-40B4-BE49-F238E27FC236}">
                <a16:creationId xmlns:a16="http://schemas.microsoft.com/office/drawing/2014/main" id="{FB241D5E-9F79-C774-D722-8A5752393237}"/>
              </a:ext>
            </a:extLst>
          </p:cNvPr>
          <p:cNvSpPr txBox="1">
            <a:spLocks noGrp="1"/>
          </p:cNvSpPr>
          <p:nvPr>
            <p:ph type="body" sz="quarter" idx="15"/>
          </p:nvPr>
        </p:nvSpPr>
        <p:spPr>
          <a:xfrm>
            <a:off x="227013" y="6435817"/>
            <a:ext cx="3060700" cy="280987"/>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2425589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9EC48A6F-4ABF-4467-A5EE-158309314137}"/>
              </a:ext>
            </a:extLst>
          </p:cNvPr>
          <p:cNvSpPr>
            <a:spLocks noGrp="1"/>
          </p:cNvSpPr>
          <p:nvPr>
            <p:ph type="body" sz="quarter" idx="14"/>
          </p:nvPr>
        </p:nvSpPr>
        <p:spPr/>
        <p:txBody>
          <a:bodyPr/>
          <a:lstStyle/>
          <a:p>
            <a:r>
              <a:rPr lang="sv-SE"/>
              <a:t>Intäkter 15,7 mnkr</a:t>
            </a:r>
          </a:p>
        </p:txBody>
      </p:sp>
      <p:sp>
        <p:nvSpPr>
          <p:cNvPr id="4" name="Platshållare för innehåll 3">
            <a:extLst>
              <a:ext uri="{FF2B5EF4-FFF2-40B4-BE49-F238E27FC236}">
                <a16:creationId xmlns:a16="http://schemas.microsoft.com/office/drawing/2014/main" id="{5C975840-8181-44A4-BB78-E4863640E6EF}"/>
              </a:ext>
            </a:extLst>
          </p:cNvPr>
          <p:cNvSpPr>
            <a:spLocks noGrp="1"/>
          </p:cNvSpPr>
          <p:nvPr>
            <p:ph idx="1"/>
          </p:nvPr>
        </p:nvSpPr>
        <p:spPr>
          <a:xfrm>
            <a:off x="227013" y="2637021"/>
            <a:ext cx="11126787" cy="3432507"/>
          </a:xfrm>
        </p:spPr>
        <p:txBody>
          <a:bodyPr/>
          <a:lstStyle/>
          <a:p>
            <a:r>
              <a:rPr lang="sv-SE"/>
              <a:t>Medlemsintäkter: 13,0 mnkr</a:t>
            </a:r>
          </a:p>
          <a:p>
            <a:r>
              <a:rPr lang="sv-SE"/>
              <a:t>Annonsintäkter: 1,3 mnkr</a:t>
            </a:r>
          </a:p>
          <a:p>
            <a:r>
              <a:rPr lang="sv-SE"/>
              <a:t>Webbshop: 1,1 mnkr (netto 167 tkr)</a:t>
            </a:r>
          </a:p>
          <a:p>
            <a:endParaRPr lang="sv-SE"/>
          </a:p>
          <a:p>
            <a:r>
              <a:rPr lang="sv-SE"/>
              <a:t>Intäktsutveckling +7,8%</a:t>
            </a:r>
          </a:p>
          <a:p>
            <a:endParaRPr lang="sv-SE"/>
          </a:p>
          <a:p>
            <a:pPr marL="0" indent="0">
              <a:buNone/>
            </a:pPr>
            <a:endParaRPr lang="sv-SE"/>
          </a:p>
        </p:txBody>
      </p:sp>
      <p:pic>
        <p:nvPicPr>
          <p:cNvPr id="5" name="Bildobjekt 4">
            <a:extLst>
              <a:ext uri="{FF2B5EF4-FFF2-40B4-BE49-F238E27FC236}">
                <a16:creationId xmlns:a16="http://schemas.microsoft.com/office/drawing/2014/main" id="{B7494067-9B1E-89C5-1577-CA1A890E19B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48500" y="39575"/>
            <a:ext cx="5143500" cy="6858000"/>
          </a:xfrm>
          <a:prstGeom prst="rect">
            <a:avLst/>
          </a:prstGeom>
        </p:spPr>
      </p:pic>
      <p:sp>
        <p:nvSpPr>
          <p:cNvPr id="2" name="Rubrik 1">
            <a:extLst>
              <a:ext uri="{FF2B5EF4-FFF2-40B4-BE49-F238E27FC236}">
                <a16:creationId xmlns:a16="http://schemas.microsoft.com/office/drawing/2014/main" id="{7D24779F-D1FE-9FB2-00BA-016FC769E52E}"/>
              </a:ext>
            </a:extLst>
          </p:cNvPr>
          <p:cNvSpPr>
            <a:spLocks noGrp="1"/>
          </p:cNvSpPr>
          <p:nvPr>
            <p:ph type="title"/>
          </p:nvPr>
        </p:nvSpPr>
        <p:spPr>
          <a:xfrm>
            <a:off x="-1" y="281690"/>
            <a:ext cx="9355547" cy="673051"/>
          </a:xfrm>
        </p:spPr>
        <p:txBody>
          <a:bodyPr/>
          <a:lstStyle/>
          <a:p>
            <a:r>
              <a:rPr lang="sv-SE"/>
              <a:t>Intäkterna 2025 – Var kom pengarna från?</a:t>
            </a:r>
            <a:br>
              <a:rPr lang="sv-SE"/>
            </a:br>
            <a:endParaRPr lang="sv-SE"/>
          </a:p>
        </p:txBody>
      </p:sp>
      <p:sp>
        <p:nvSpPr>
          <p:cNvPr id="7" name="Text Placeholder 5">
            <a:extLst>
              <a:ext uri="{FF2B5EF4-FFF2-40B4-BE49-F238E27FC236}">
                <a16:creationId xmlns:a16="http://schemas.microsoft.com/office/drawing/2014/main" id="{208EC810-A922-CA76-7D9F-DAE1E7DD0959}"/>
              </a:ext>
            </a:extLst>
          </p:cNvPr>
          <p:cNvSpPr txBox="1">
            <a:spLocks/>
          </p:cNvSpPr>
          <p:nvPr/>
        </p:nvSpPr>
        <p:spPr>
          <a:xfrm>
            <a:off x="5541852" y="6348317"/>
            <a:ext cx="1506648" cy="509683"/>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2457516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F5AEC573-DC7D-D802-6FE1-1D921DE96714}"/>
              </a:ext>
            </a:extLst>
          </p:cNvPr>
          <p:cNvSpPr>
            <a:spLocks noGrp="1"/>
          </p:cNvSpPr>
          <p:nvPr>
            <p:ph type="body" sz="quarter" idx="14"/>
          </p:nvPr>
        </p:nvSpPr>
        <p:spPr>
          <a:xfrm>
            <a:off x="227013" y="1822701"/>
            <a:ext cx="9992752" cy="535531"/>
          </a:xfrm>
        </p:spPr>
        <p:txBody>
          <a:bodyPr/>
          <a:lstStyle/>
          <a:p>
            <a:r>
              <a:rPr lang="sv-SE"/>
              <a:t>Vad driver kostnadsbilden? </a:t>
            </a:r>
          </a:p>
        </p:txBody>
      </p:sp>
      <p:sp>
        <p:nvSpPr>
          <p:cNvPr id="4" name="Platshållare för innehåll 3">
            <a:extLst>
              <a:ext uri="{FF2B5EF4-FFF2-40B4-BE49-F238E27FC236}">
                <a16:creationId xmlns:a16="http://schemas.microsoft.com/office/drawing/2014/main" id="{84FEBCDC-9E48-49EC-8373-2B67ACE1F533}"/>
              </a:ext>
            </a:extLst>
          </p:cNvPr>
          <p:cNvSpPr>
            <a:spLocks noGrp="1"/>
          </p:cNvSpPr>
          <p:nvPr>
            <p:ph idx="1"/>
          </p:nvPr>
        </p:nvSpPr>
        <p:spPr>
          <a:xfrm>
            <a:off x="227012" y="2626861"/>
            <a:ext cx="7935353" cy="3773939"/>
          </a:xfrm>
        </p:spPr>
        <p:txBody>
          <a:bodyPr numCol="2"/>
          <a:lstStyle/>
          <a:p>
            <a:r>
              <a:rPr lang="sv-SE" sz="2400"/>
              <a:t>Kostnader 15,3 mnkr </a:t>
            </a:r>
          </a:p>
          <a:p>
            <a:r>
              <a:rPr lang="sv-SE" sz="2400"/>
              <a:t>Kostnadsökning 7,15% </a:t>
            </a:r>
          </a:p>
          <a:p>
            <a:pPr lvl="1">
              <a:buFont typeface="Wingdings" pitchFamily="2" charset="2"/>
              <a:buChar char="ü"/>
            </a:pPr>
            <a:r>
              <a:rPr lang="sv-SE"/>
              <a:t> </a:t>
            </a:r>
            <a:r>
              <a:rPr lang="sv-SE" sz="2000"/>
              <a:t>lägre än intäktsökningen</a:t>
            </a:r>
          </a:p>
          <a:p>
            <a:endParaRPr lang="sv-SE"/>
          </a:p>
          <a:p>
            <a:endParaRPr lang="sv-SE" sz="1800"/>
          </a:p>
          <a:p>
            <a:endParaRPr lang="sv-SE" sz="1800"/>
          </a:p>
          <a:p>
            <a:endParaRPr lang="sv-SE" sz="1800"/>
          </a:p>
          <a:p>
            <a:endParaRPr lang="sv-SE" sz="1800"/>
          </a:p>
          <a:p>
            <a:endParaRPr lang="sv-SE" sz="1800"/>
          </a:p>
          <a:p>
            <a:endParaRPr lang="sv-SE" sz="1800"/>
          </a:p>
          <a:p>
            <a:endParaRPr lang="sv-SE" sz="1800"/>
          </a:p>
          <a:p>
            <a:r>
              <a:rPr lang="sv-SE" sz="1800"/>
              <a:t>Kansli &amp;  revision: 3,0 mnkr</a:t>
            </a:r>
          </a:p>
          <a:p>
            <a:r>
              <a:rPr lang="sv-SE" sz="1800"/>
              <a:t>IT drift &amp; utveckling: 2,4 mnkr</a:t>
            </a:r>
          </a:p>
          <a:p>
            <a:r>
              <a:rPr lang="sv-SE" sz="1800"/>
              <a:t>Tidningen: 3,3 mnkr</a:t>
            </a:r>
          </a:p>
          <a:p>
            <a:r>
              <a:rPr lang="sv-SE" sz="1800"/>
              <a:t>Marknad &amp; kommunikation: 1,0 mnkr</a:t>
            </a:r>
          </a:p>
          <a:p>
            <a:r>
              <a:rPr lang="sv-SE" sz="1800"/>
              <a:t>Utbildning &amp; provning: 0,9 mnkr</a:t>
            </a:r>
          </a:p>
          <a:p>
            <a:r>
              <a:rPr lang="sv-SE" sz="1800"/>
              <a:t>Styrelse/region/valberedning: 1,1 mnkr</a:t>
            </a:r>
          </a:p>
          <a:p>
            <a:r>
              <a:rPr lang="sv-SE" sz="1800"/>
              <a:t>Medlemskostnader (brev/skopor mm): 1,1 mnkr</a:t>
            </a:r>
          </a:p>
          <a:p>
            <a:endParaRPr lang="sv-SE" sz="1800"/>
          </a:p>
          <a:p>
            <a:pPr marL="0" indent="0">
              <a:buNone/>
            </a:pPr>
            <a:endParaRPr lang="sv-SE" sz="1800"/>
          </a:p>
          <a:p>
            <a:endParaRPr lang="sv-SE"/>
          </a:p>
        </p:txBody>
      </p:sp>
      <p:pic>
        <p:nvPicPr>
          <p:cNvPr id="8" name="Bildobjekt 7">
            <a:extLst>
              <a:ext uri="{FF2B5EF4-FFF2-40B4-BE49-F238E27FC236}">
                <a16:creationId xmlns:a16="http://schemas.microsoft.com/office/drawing/2014/main" id="{0849C207-AB0C-7369-4C0C-A06CEF3890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0590" y="0"/>
            <a:ext cx="3858350" cy="6858000"/>
          </a:xfrm>
          <a:prstGeom prst="rect">
            <a:avLst/>
          </a:prstGeom>
        </p:spPr>
      </p:pic>
      <p:sp>
        <p:nvSpPr>
          <p:cNvPr id="2" name="Rubrik 1">
            <a:extLst>
              <a:ext uri="{FF2B5EF4-FFF2-40B4-BE49-F238E27FC236}">
                <a16:creationId xmlns:a16="http://schemas.microsoft.com/office/drawing/2014/main" id="{0DEFD3C8-A029-1554-5FDB-4F2FBC8FC241}"/>
              </a:ext>
            </a:extLst>
          </p:cNvPr>
          <p:cNvSpPr>
            <a:spLocks noGrp="1"/>
          </p:cNvSpPr>
          <p:nvPr>
            <p:ph type="title"/>
          </p:nvPr>
        </p:nvSpPr>
        <p:spPr>
          <a:xfrm>
            <a:off x="0" y="281689"/>
            <a:ext cx="10861040" cy="535531"/>
          </a:xfrm>
        </p:spPr>
        <p:txBody>
          <a:bodyPr/>
          <a:lstStyle/>
          <a:p>
            <a:r>
              <a:rPr lang="sv-SE"/>
              <a:t>Kostnader 2025 – kontroll trots högre aktivitet</a:t>
            </a:r>
          </a:p>
        </p:txBody>
      </p:sp>
      <p:sp>
        <p:nvSpPr>
          <p:cNvPr id="11" name="Text Placeholder 5">
            <a:extLst>
              <a:ext uri="{FF2B5EF4-FFF2-40B4-BE49-F238E27FC236}">
                <a16:creationId xmlns:a16="http://schemas.microsoft.com/office/drawing/2014/main" id="{07D9DC87-426B-F607-333E-6B535071CA13}"/>
              </a:ext>
            </a:extLst>
          </p:cNvPr>
          <p:cNvSpPr txBox="1">
            <a:spLocks/>
          </p:cNvSpPr>
          <p:nvPr/>
        </p:nvSpPr>
        <p:spPr>
          <a:xfrm>
            <a:off x="6972556" y="6435818"/>
            <a:ext cx="1619816" cy="280986"/>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2918681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C3A079-AC14-446C-F0A4-E51C3D61E583}"/>
              </a:ext>
            </a:extLst>
          </p:cNvPr>
          <p:cNvSpPr>
            <a:spLocks noGrp="1"/>
          </p:cNvSpPr>
          <p:nvPr>
            <p:ph type="title"/>
          </p:nvPr>
        </p:nvSpPr>
        <p:spPr>
          <a:xfrm>
            <a:off x="0" y="281689"/>
            <a:ext cx="10735476" cy="535531"/>
          </a:xfrm>
        </p:spPr>
        <p:txBody>
          <a:bodyPr wrap="none">
            <a:normAutofit/>
          </a:bodyPr>
          <a:lstStyle/>
          <a:p>
            <a:r>
              <a:rPr lang="sv-SE"/>
              <a:t>likviditet och eget kapital</a:t>
            </a:r>
          </a:p>
        </p:txBody>
      </p:sp>
      <p:sp>
        <p:nvSpPr>
          <p:cNvPr id="3" name="Platshållare för text 2">
            <a:extLst>
              <a:ext uri="{FF2B5EF4-FFF2-40B4-BE49-F238E27FC236}">
                <a16:creationId xmlns:a16="http://schemas.microsoft.com/office/drawing/2014/main" id="{1D9A8AF0-268D-CFBF-08CF-6DBBE06A4452}"/>
              </a:ext>
            </a:extLst>
          </p:cNvPr>
          <p:cNvSpPr>
            <a:spLocks noGrp="1"/>
          </p:cNvSpPr>
          <p:nvPr>
            <p:ph type="body" sz="quarter" idx="14"/>
          </p:nvPr>
        </p:nvSpPr>
        <p:spPr>
          <a:xfrm>
            <a:off x="6419850" y="1822701"/>
            <a:ext cx="4933950" cy="535531"/>
          </a:xfrm>
        </p:spPr>
        <p:txBody>
          <a:bodyPr>
            <a:normAutofit/>
          </a:bodyPr>
          <a:lstStyle/>
          <a:p>
            <a:r>
              <a:rPr lang="sv-SE"/>
              <a:t>Trygghet</a:t>
            </a:r>
          </a:p>
        </p:txBody>
      </p:sp>
      <p:sp>
        <p:nvSpPr>
          <p:cNvPr id="4" name="Platshållare för innehåll 3">
            <a:extLst>
              <a:ext uri="{FF2B5EF4-FFF2-40B4-BE49-F238E27FC236}">
                <a16:creationId xmlns:a16="http://schemas.microsoft.com/office/drawing/2014/main" id="{F9CA5ECC-4A8E-AC69-3EF9-82BFEAB9A090}"/>
              </a:ext>
            </a:extLst>
          </p:cNvPr>
          <p:cNvSpPr>
            <a:spLocks noGrp="1"/>
          </p:cNvSpPr>
          <p:nvPr>
            <p:ph idx="1"/>
          </p:nvPr>
        </p:nvSpPr>
        <p:spPr>
          <a:xfrm>
            <a:off x="6419850" y="2626861"/>
            <a:ext cx="4933950" cy="3432507"/>
          </a:xfrm>
        </p:spPr>
        <p:txBody>
          <a:bodyPr>
            <a:normAutofit/>
          </a:bodyPr>
          <a:lstStyle/>
          <a:p>
            <a:r>
              <a:rPr lang="sv-SE"/>
              <a:t>Likvida medel: 10,7 mnkr</a:t>
            </a:r>
          </a:p>
          <a:p>
            <a:r>
              <a:rPr lang="sv-SE"/>
              <a:t>Fritt eget kapital: 0,9 → 1,4 mnkr</a:t>
            </a:r>
          </a:p>
        </p:txBody>
      </p:sp>
      <p:pic>
        <p:nvPicPr>
          <p:cNvPr id="6" name="Bildobjekt 5">
            <a:extLst>
              <a:ext uri="{FF2B5EF4-FFF2-40B4-BE49-F238E27FC236}">
                <a16:creationId xmlns:a16="http://schemas.microsoft.com/office/drawing/2014/main" id="{95026EA4-02C7-7A66-7ADF-68DAA932C0A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27013" y="1260726"/>
            <a:ext cx="4348800" cy="5083200"/>
          </a:xfrm>
          <a:prstGeom prst="rect">
            <a:avLst/>
          </a:prstGeom>
          <a:noFill/>
        </p:spPr>
      </p:pic>
      <p:sp>
        <p:nvSpPr>
          <p:cNvPr id="7" name="Text Placeholder 5">
            <a:extLst>
              <a:ext uri="{FF2B5EF4-FFF2-40B4-BE49-F238E27FC236}">
                <a16:creationId xmlns:a16="http://schemas.microsoft.com/office/drawing/2014/main" id="{068431AD-E92A-5097-56C6-C9BC18C3C6F7}"/>
              </a:ext>
            </a:extLst>
          </p:cNvPr>
          <p:cNvSpPr txBox="1">
            <a:spLocks noGrp="1"/>
          </p:cNvSpPr>
          <p:nvPr>
            <p:ph type="body" sz="quarter" idx="15"/>
          </p:nvPr>
        </p:nvSpPr>
        <p:spPr>
          <a:xfrm>
            <a:off x="227013" y="6435817"/>
            <a:ext cx="3060700" cy="280987"/>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783001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4220C2-E016-78C3-06B4-4C27BE85E771}"/>
              </a:ext>
            </a:extLst>
          </p:cNvPr>
          <p:cNvSpPr>
            <a:spLocks noGrp="1"/>
          </p:cNvSpPr>
          <p:nvPr>
            <p:ph type="title"/>
          </p:nvPr>
        </p:nvSpPr>
        <p:spPr>
          <a:xfrm>
            <a:off x="0" y="281689"/>
            <a:ext cx="5284304" cy="535531"/>
          </a:xfrm>
        </p:spPr>
        <p:txBody>
          <a:bodyPr/>
          <a:lstStyle/>
          <a:p>
            <a:r>
              <a:rPr lang="sv-SE"/>
              <a:t>2025 Budget och Utfall</a:t>
            </a:r>
          </a:p>
        </p:txBody>
      </p:sp>
      <p:pic>
        <p:nvPicPr>
          <p:cNvPr id="7" name="Bildobjekt 6">
            <a:extLst>
              <a:ext uri="{FF2B5EF4-FFF2-40B4-BE49-F238E27FC236}">
                <a16:creationId xmlns:a16="http://schemas.microsoft.com/office/drawing/2014/main" id="{2EE7F4B2-169E-51AD-7559-3DE4923983AC}"/>
              </a:ext>
            </a:extLst>
          </p:cNvPr>
          <p:cNvPicPr>
            <a:picLocks noChangeAspect="1"/>
          </p:cNvPicPr>
          <p:nvPr/>
        </p:nvPicPr>
        <p:blipFill>
          <a:blip r:embed="rId3"/>
          <a:stretch>
            <a:fillRect/>
          </a:stretch>
        </p:blipFill>
        <p:spPr>
          <a:xfrm>
            <a:off x="6747204" y="0"/>
            <a:ext cx="4181201" cy="6858000"/>
          </a:xfrm>
          <a:prstGeom prst="rect">
            <a:avLst/>
          </a:prstGeom>
        </p:spPr>
      </p:pic>
      <p:sp>
        <p:nvSpPr>
          <p:cNvPr id="8" name="Rectangle 1">
            <a:extLst>
              <a:ext uri="{FF2B5EF4-FFF2-40B4-BE49-F238E27FC236}">
                <a16:creationId xmlns:a16="http://schemas.microsoft.com/office/drawing/2014/main" id="{411DA433-2F0B-09A1-ED8B-7643038F59C4}"/>
              </a:ext>
            </a:extLst>
          </p:cNvPr>
          <p:cNvSpPr>
            <a:spLocks noChangeArrowheads="1"/>
          </p:cNvSpPr>
          <p:nvPr/>
        </p:nvSpPr>
        <p:spPr bwMode="auto">
          <a:xfrm>
            <a:off x="512092" y="1136633"/>
            <a:ext cx="5503662"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a:ln>
                  <a:noFill/>
                </a:ln>
                <a:solidFill>
                  <a:srgbClr val="333333"/>
                </a:solidFill>
                <a:effectLst/>
                <a:latin typeface="+mn-lt"/>
              </a:rPr>
              <a:t>2025 var ett starkt år för ekonomin – och vi har stärkt vår styrning under året.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b="0" i="0" u="none" strike="noStrike" cap="none" normalizeH="0" baseline="0">
              <a:ln>
                <a:noFill/>
              </a:ln>
              <a:solidFill>
                <a:srgbClr val="333333"/>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a:ln>
                  <a:noFill/>
                </a:ln>
                <a:solidFill>
                  <a:srgbClr val="333333"/>
                </a:solidFill>
                <a:effectLst/>
                <a:latin typeface="+mn-lt"/>
              </a:rPr>
              <a:t>Föreningens omsättning ökade under 2025 till cirka 15,7 mnkr, främst tack vare ett högre medlemsantal än planerat.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a:solidFill>
                <a:srgbClr val="333333"/>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a:ln>
                  <a:noFill/>
                </a:ln>
                <a:solidFill>
                  <a:srgbClr val="333333"/>
                </a:solidFill>
                <a:effectLst/>
                <a:latin typeface="+mn-lt"/>
              </a:rPr>
              <a:t>Trots ökad aktivitet och planerade satsningar redovisade föreningen ett resultat om cirka 0,5 mnkr.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a:solidFill>
                <a:srgbClr val="333333"/>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a:ln>
                  <a:noFill/>
                </a:ln>
                <a:solidFill>
                  <a:srgbClr val="333333"/>
                </a:solidFill>
                <a:effectLst/>
                <a:latin typeface="+mn-lt"/>
              </a:rPr>
              <a:t>Likviditeten är fortsatt god, vilket ger ett stärkt handlingsutrymme inför kommande år.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b="0" i="0" u="none" strike="noStrike" cap="none" normalizeH="0" baseline="0">
              <a:ln>
                <a:noFill/>
              </a:ln>
              <a:solidFill>
                <a:srgbClr val="333333"/>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a:ln>
                  <a:noFill/>
                </a:ln>
                <a:solidFill>
                  <a:srgbClr val="333333"/>
                </a:solidFill>
                <a:effectLst/>
                <a:latin typeface="+mn-lt"/>
              </a:rPr>
              <a:t>Genom löpande prognoser och uppföljning har vi kunnat fånga avvikelser tidigare och prioritera satsningar utan att tappa kontroll.</a:t>
            </a:r>
          </a:p>
        </p:txBody>
      </p:sp>
    </p:spTree>
    <p:extLst>
      <p:ext uri="{BB962C8B-B14F-4D97-AF65-F5344CB8AC3E}">
        <p14:creationId xmlns:p14="http://schemas.microsoft.com/office/powerpoint/2010/main" val="1940837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9E8451-F223-F3F8-304D-384E822F9282}"/>
              </a:ext>
            </a:extLst>
          </p:cNvPr>
          <p:cNvSpPr>
            <a:spLocks noGrp="1"/>
          </p:cNvSpPr>
          <p:nvPr>
            <p:ph type="title"/>
          </p:nvPr>
        </p:nvSpPr>
        <p:spPr>
          <a:xfrm>
            <a:off x="0" y="281689"/>
            <a:ext cx="10735476" cy="535531"/>
          </a:xfrm>
        </p:spPr>
        <p:txBody>
          <a:bodyPr wrap="none">
            <a:normAutofit/>
          </a:bodyPr>
          <a:lstStyle/>
          <a:p>
            <a:r>
              <a:rPr lang="sv-SE" err="1"/>
              <a:t>MedlemsAntagande</a:t>
            </a:r>
            <a:r>
              <a:rPr lang="sv-SE"/>
              <a:t> budget 2026</a:t>
            </a:r>
          </a:p>
        </p:txBody>
      </p:sp>
      <p:sp>
        <p:nvSpPr>
          <p:cNvPr id="3" name="Platshållare för text 2">
            <a:extLst>
              <a:ext uri="{FF2B5EF4-FFF2-40B4-BE49-F238E27FC236}">
                <a16:creationId xmlns:a16="http://schemas.microsoft.com/office/drawing/2014/main" id="{B0AB583A-14F4-6A03-F6EB-5BD8B22180E6}"/>
              </a:ext>
            </a:extLst>
          </p:cNvPr>
          <p:cNvSpPr>
            <a:spLocks noGrp="1"/>
          </p:cNvSpPr>
          <p:nvPr>
            <p:ph type="body" sz="quarter" idx="14"/>
          </p:nvPr>
        </p:nvSpPr>
        <p:spPr>
          <a:xfrm>
            <a:off x="6419850" y="1822701"/>
            <a:ext cx="4933950" cy="535531"/>
          </a:xfrm>
        </p:spPr>
        <p:txBody>
          <a:bodyPr>
            <a:normAutofit/>
          </a:bodyPr>
          <a:lstStyle/>
          <a:p>
            <a:r>
              <a:rPr lang="sv-SE"/>
              <a:t>Medlemsintäkter är motorn</a:t>
            </a:r>
          </a:p>
        </p:txBody>
      </p:sp>
      <p:sp>
        <p:nvSpPr>
          <p:cNvPr id="4" name="Platshållare för innehåll 3">
            <a:extLst>
              <a:ext uri="{FF2B5EF4-FFF2-40B4-BE49-F238E27FC236}">
                <a16:creationId xmlns:a16="http://schemas.microsoft.com/office/drawing/2014/main" id="{59F95FA9-ACA3-645D-FA67-6F6F327C9CA3}"/>
              </a:ext>
            </a:extLst>
          </p:cNvPr>
          <p:cNvSpPr>
            <a:spLocks noGrp="1"/>
          </p:cNvSpPr>
          <p:nvPr>
            <p:ph idx="1"/>
          </p:nvPr>
        </p:nvSpPr>
        <p:spPr>
          <a:xfrm>
            <a:off x="6419850" y="2626861"/>
            <a:ext cx="4933950" cy="3432507"/>
          </a:xfrm>
        </p:spPr>
        <p:txBody>
          <a:bodyPr>
            <a:normAutofit/>
          </a:bodyPr>
          <a:lstStyle/>
          <a:p>
            <a:r>
              <a:rPr lang="sv-SE"/>
              <a:t>Medlemsintäkter budget: 13,5 mnkr</a:t>
            </a:r>
          </a:p>
          <a:p>
            <a:r>
              <a:rPr lang="sv-SE"/>
              <a:t>Antagande: 30 000 medlemmar × 450 kr/år</a:t>
            </a:r>
          </a:p>
          <a:p>
            <a:endParaRPr lang="sv-SE"/>
          </a:p>
          <a:p>
            <a:r>
              <a:rPr lang="sv-SE"/>
              <a:t>Stabilt netto per medlem efter rörliga medlemskostnader</a:t>
            </a:r>
          </a:p>
        </p:txBody>
      </p:sp>
      <p:pic>
        <p:nvPicPr>
          <p:cNvPr id="6" name="Bildobjekt 5">
            <a:extLst>
              <a:ext uri="{FF2B5EF4-FFF2-40B4-BE49-F238E27FC236}">
                <a16:creationId xmlns:a16="http://schemas.microsoft.com/office/drawing/2014/main" id="{C3E561F7-3A28-97EF-D36B-893F1A5869D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27013" y="1260726"/>
            <a:ext cx="4348800" cy="5083200"/>
          </a:xfrm>
          <a:prstGeom prst="rect">
            <a:avLst/>
          </a:prstGeom>
          <a:noFill/>
        </p:spPr>
      </p:pic>
      <p:sp>
        <p:nvSpPr>
          <p:cNvPr id="7" name="Text Placeholder 5">
            <a:extLst>
              <a:ext uri="{FF2B5EF4-FFF2-40B4-BE49-F238E27FC236}">
                <a16:creationId xmlns:a16="http://schemas.microsoft.com/office/drawing/2014/main" id="{1D7D08D6-C4BC-B822-F5B2-7F65E0ADDA7E}"/>
              </a:ext>
            </a:extLst>
          </p:cNvPr>
          <p:cNvSpPr txBox="1">
            <a:spLocks noGrp="1"/>
          </p:cNvSpPr>
          <p:nvPr>
            <p:ph type="body" sz="quarter" idx="15"/>
          </p:nvPr>
        </p:nvSpPr>
        <p:spPr>
          <a:xfrm>
            <a:off x="227013" y="6435817"/>
            <a:ext cx="3060700" cy="280987"/>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3612488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027F2F4-189B-A6DB-C44F-D23DF1CDFD1E}"/>
              </a:ext>
            </a:extLst>
          </p:cNvPr>
          <p:cNvSpPr>
            <a:spLocks noGrp="1"/>
          </p:cNvSpPr>
          <p:nvPr>
            <p:ph type="title"/>
          </p:nvPr>
        </p:nvSpPr>
        <p:spPr>
          <a:xfrm>
            <a:off x="0" y="281689"/>
            <a:ext cx="10735476" cy="535531"/>
          </a:xfrm>
        </p:spPr>
        <p:txBody>
          <a:bodyPr wrap="none">
            <a:normAutofit/>
          </a:bodyPr>
          <a:lstStyle/>
          <a:p>
            <a:r>
              <a:rPr lang="sv-SE"/>
              <a:t>Budget 2026: helhetsbild</a:t>
            </a:r>
          </a:p>
        </p:txBody>
      </p:sp>
      <p:sp>
        <p:nvSpPr>
          <p:cNvPr id="5" name="Platshållare för text 4">
            <a:extLst>
              <a:ext uri="{FF2B5EF4-FFF2-40B4-BE49-F238E27FC236}">
                <a16:creationId xmlns:a16="http://schemas.microsoft.com/office/drawing/2014/main" id="{01A42820-9DC6-D920-988A-1B29D4BB96FC}"/>
              </a:ext>
            </a:extLst>
          </p:cNvPr>
          <p:cNvSpPr>
            <a:spLocks noGrp="1"/>
          </p:cNvSpPr>
          <p:nvPr>
            <p:ph type="body" sz="quarter" idx="14"/>
          </p:nvPr>
        </p:nvSpPr>
        <p:spPr>
          <a:xfrm>
            <a:off x="6419850" y="1822701"/>
            <a:ext cx="4933950" cy="535531"/>
          </a:xfrm>
        </p:spPr>
        <p:txBody>
          <a:bodyPr>
            <a:normAutofit/>
          </a:bodyPr>
          <a:lstStyle/>
          <a:p>
            <a:r>
              <a:rPr lang="sv-SE"/>
              <a:t>Stabilt med satsningar</a:t>
            </a:r>
          </a:p>
        </p:txBody>
      </p:sp>
      <p:sp>
        <p:nvSpPr>
          <p:cNvPr id="4" name="Platshållare för innehåll 3">
            <a:extLst>
              <a:ext uri="{FF2B5EF4-FFF2-40B4-BE49-F238E27FC236}">
                <a16:creationId xmlns:a16="http://schemas.microsoft.com/office/drawing/2014/main" id="{BCDCF5A9-A02D-2113-7269-495BB7D9FC92}"/>
              </a:ext>
            </a:extLst>
          </p:cNvPr>
          <p:cNvSpPr>
            <a:spLocks noGrp="1"/>
          </p:cNvSpPr>
          <p:nvPr>
            <p:ph idx="1"/>
          </p:nvPr>
        </p:nvSpPr>
        <p:spPr>
          <a:xfrm>
            <a:off x="6419850" y="2626861"/>
            <a:ext cx="4933950" cy="3432507"/>
          </a:xfrm>
        </p:spPr>
        <p:txBody>
          <a:bodyPr>
            <a:normAutofit/>
          </a:bodyPr>
          <a:lstStyle/>
          <a:p>
            <a:pPr>
              <a:lnSpc>
                <a:spcPct val="90000"/>
              </a:lnSpc>
            </a:pPr>
            <a:r>
              <a:rPr lang="sv-SE" sz="2400" dirty="0"/>
              <a:t>Intäkter budget: 16,1 mnkr</a:t>
            </a:r>
          </a:p>
          <a:p>
            <a:pPr>
              <a:lnSpc>
                <a:spcPct val="90000"/>
              </a:lnSpc>
            </a:pPr>
            <a:r>
              <a:rPr lang="sv-SE" sz="2400" dirty="0"/>
              <a:t>Kostnader budget: 16,1 mnkr</a:t>
            </a:r>
          </a:p>
          <a:p>
            <a:pPr>
              <a:lnSpc>
                <a:spcPct val="90000"/>
              </a:lnSpc>
            </a:pPr>
            <a:r>
              <a:rPr lang="sv-SE" sz="2400" dirty="0"/>
              <a:t>Resultat budget: +42 tkr (litet överskott)</a:t>
            </a:r>
          </a:p>
          <a:p>
            <a:pPr>
              <a:lnSpc>
                <a:spcPct val="90000"/>
              </a:lnSpc>
            </a:pPr>
            <a:endParaRPr lang="sv-SE" sz="2400" dirty="0"/>
          </a:p>
          <a:p>
            <a:pPr>
              <a:lnSpc>
                <a:spcPct val="90000"/>
              </a:lnSpc>
            </a:pPr>
            <a:endParaRPr lang="sv-SE" sz="2400" dirty="0"/>
          </a:p>
        </p:txBody>
      </p:sp>
      <p:pic>
        <p:nvPicPr>
          <p:cNvPr id="8" name="Bildobjekt 7">
            <a:extLst>
              <a:ext uri="{FF2B5EF4-FFF2-40B4-BE49-F238E27FC236}">
                <a16:creationId xmlns:a16="http://schemas.microsoft.com/office/drawing/2014/main" id="{424ED57A-174D-F450-E230-72701677FF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7013" y="1601455"/>
            <a:ext cx="5868988" cy="4401741"/>
          </a:xfrm>
          <a:prstGeom prst="rect">
            <a:avLst/>
          </a:prstGeom>
          <a:noFill/>
        </p:spPr>
      </p:pic>
      <p:sp>
        <p:nvSpPr>
          <p:cNvPr id="6" name="Text Placeholder 5">
            <a:extLst>
              <a:ext uri="{FF2B5EF4-FFF2-40B4-BE49-F238E27FC236}">
                <a16:creationId xmlns:a16="http://schemas.microsoft.com/office/drawing/2014/main" id="{5C6253EA-D1D6-713F-99D1-4F86D8C9D1A0}"/>
              </a:ext>
            </a:extLst>
          </p:cNvPr>
          <p:cNvSpPr txBox="1">
            <a:spLocks noGrp="1"/>
          </p:cNvSpPr>
          <p:nvPr>
            <p:ph type="body" sz="quarter" idx="15"/>
          </p:nvPr>
        </p:nvSpPr>
        <p:spPr>
          <a:xfrm>
            <a:off x="227013" y="6320447"/>
            <a:ext cx="3060700" cy="280987"/>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2691053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ECC4B4-7A05-B735-0212-C210F4AA13EB}"/>
              </a:ext>
            </a:extLst>
          </p:cNvPr>
          <p:cNvSpPr>
            <a:spLocks noGrp="1"/>
          </p:cNvSpPr>
          <p:nvPr>
            <p:ph type="title"/>
          </p:nvPr>
        </p:nvSpPr>
        <p:spPr>
          <a:xfrm>
            <a:off x="0" y="281689"/>
            <a:ext cx="10735476" cy="535531"/>
          </a:xfrm>
        </p:spPr>
        <p:txBody>
          <a:bodyPr wrap="none">
            <a:normAutofit/>
          </a:bodyPr>
          <a:lstStyle/>
          <a:p>
            <a:r>
              <a:rPr lang="sv-SE"/>
              <a:t>Satsningar 2026 – ”Vad får medlemmarna ut?”</a:t>
            </a:r>
          </a:p>
        </p:txBody>
      </p:sp>
      <p:sp>
        <p:nvSpPr>
          <p:cNvPr id="3" name="Platshållare för text 2">
            <a:extLst>
              <a:ext uri="{FF2B5EF4-FFF2-40B4-BE49-F238E27FC236}">
                <a16:creationId xmlns:a16="http://schemas.microsoft.com/office/drawing/2014/main" id="{8C0CEE8F-A215-12DF-1C6B-751EBEFB5452}"/>
              </a:ext>
            </a:extLst>
          </p:cNvPr>
          <p:cNvSpPr>
            <a:spLocks noGrp="1"/>
          </p:cNvSpPr>
          <p:nvPr>
            <p:ph type="body" sz="quarter" idx="14"/>
          </p:nvPr>
        </p:nvSpPr>
        <p:spPr>
          <a:xfrm>
            <a:off x="5669223" y="1890940"/>
            <a:ext cx="4933950" cy="535531"/>
          </a:xfrm>
        </p:spPr>
        <p:txBody>
          <a:bodyPr>
            <a:normAutofit/>
          </a:bodyPr>
          <a:lstStyle/>
          <a:p>
            <a:r>
              <a:rPr lang="sv-SE"/>
              <a:t>Vad ingår konkret?</a:t>
            </a:r>
          </a:p>
        </p:txBody>
      </p:sp>
      <p:sp>
        <p:nvSpPr>
          <p:cNvPr id="4" name="Platshållare för innehåll 3">
            <a:extLst>
              <a:ext uri="{FF2B5EF4-FFF2-40B4-BE49-F238E27FC236}">
                <a16:creationId xmlns:a16="http://schemas.microsoft.com/office/drawing/2014/main" id="{271703F0-D70A-4712-84FA-9124584028F8}"/>
              </a:ext>
            </a:extLst>
          </p:cNvPr>
          <p:cNvSpPr>
            <a:spLocks noGrp="1"/>
          </p:cNvSpPr>
          <p:nvPr>
            <p:ph idx="1"/>
          </p:nvPr>
        </p:nvSpPr>
        <p:spPr>
          <a:xfrm>
            <a:off x="5527343" y="2626861"/>
            <a:ext cx="5826457" cy="3432507"/>
          </a:xfrm>
        </p:spPr>
        <p:txBody>
          <a:bodyPr>
            <a:normAutofit/>
          </a:bodyPr>
          <a:lstStyle/>
          <a:p>
            <a:pPr>
              <a:lnSpc>
                <a:spcPct val="90000"/>
              </a:lnSpc>
            </a:pPr>
            <a:r>
              <a:rPr lang="sv-SE" sz="2200"/>
              <a:t>Nya funktioner i utskickssystem/</a:t>
            </a:r>
            <a:r>
              <a:rPr lang="sv-SE" sz="2200" err="1"/>
              <a:t>Rule</a:t>
            </a:r>
            <a:r>
              <a:rPr lang="sv-SE" sz="2200"/>
              <a:t>: 778 tkr</a:t>
            </a:r>
          </a:p>
          <a:p>
            <a:pPr>
              <a:lnSpc>
                <a:spcPct val="90000"/>
              </a:lnSpc>
            </a:pPr>
            <a:r>
              <a:rPr lang="sv-SE" sz="2200"/>
              <a:t>Strategisk pott: 300 tkr</a:t>
            </a:r>
          </a:p>
          <a:p>
            <a:pPr>
              <a:lnSpc>
                <a:spcPct val="90000"/>
              </a:lnSpc>
            </a:pPr>
            <a:r>
              <a:rPr lang="sv-SE" sz="2200"/>
              <a:t>Mässmaterial: 100 tkr</a:t>
            </a:r>
          </a:p>
          <a:p>
            <a:pPr>
              <a:lnSpc>
                <a:spcPct val="90000"/>
              </a:lnSpc>
            </a:pPr>
            <a:r>
              <a:rPr lang="sv-SE" sz="2200"/>
              <a:t>PR: 50 tkr</a:t>
            </a:r>
          </a:p>
          <a:p>
            <a:pPr>
              <a:lnSpc>
                <a:spcPct val="90000"/>
              </a:lnSpc>
            </a:pPr>
            <a:r>
              <a:rPr lang="sv-SE" sz="2200"/>
              <a:t>Övrigt: Min sida, starta sektion, digitala prov, </a:t>
            </a:r>
            <a:r>
              <a:rPr lang="sv-SE" sz="2200" err="1"/>
              <a:t>webshop</a:t>
            </a:r>
            <a:r>
              <a:rPr lang="sv-SE" sz="2200"/>
              <a:t>‑förstudie, SM-vintävling ...</a:t>
            </a:r>
          </a:p>
          <a:p>
            <a:pPr>
              <a:lnSpc>
                <a:spcPct val="90000"/>
              </a:lnSpc>
            </a:pPr>
            <a:r>
              <a:rPr lang="sv-SE" sz="2200"/>
              <a:t>Summa hela listan: 1 478 tkr </a:t>
            </a:r>
          </a:p>
          <a:p>
            <a:pPr>
              <a:lnSpc>
                <a:spcPct val="90000"/>
              </a:lnSpc>
            </a:pPr>
            <a:endParaRPr lang="sv-SE" sz="2200"/>
          </a:p>
        </p:txBody>
      </p:sp>
      <p:pic>
        <p:nvPicPr>
          <p:cNvPr id="5" name="Bildobjekt 4">
            <a:extLst>
              <a:ext uri="{FF2B5EF4-FFF2-40B4-BE49-F238E27FC236}">
                <a16:creationId xmlns:a16="http://schemas.microsoft.com/office/drawing/2014/main" id="{155C968A-C524-E9D9-6F0B-57F7DB8AB14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27013" y="1260726"/>
            <a:ext cx="4348800" cy="5083200"/>
          </a:xfrm>
          <a:prstGeom prst="rect">
            <a:avLst/>
          </a:prstGeom>
          <a:noFill/>
        </p:spPr>
      </p:pic>
      <p:sp>
        <p:nvSpPr>
          <p:cNvPr id="7" name="Text Placeholder 5">
            <a:extLst>
              <a:ext uri="{FF2B5EF4-FFF2-40B4-BE49-F238E27FC236}">
                <a16:creationId xmlns:a16="http://schemas.microsoft.com/office/drawing/2014/main" id="{45FC7780-DD7B-2182-B4F8-36D5D56C3D82}"/>
              </a:ext>
            </a:extLst>
          </p:cNvPr>
          <p:cNvSpPr txBox="1">
            <a:spLocks noGrp="1"/>
          </p:cNvSpPr>
          <p:nvPr>
            <p:ph type="body" sz="quarter" idx="15"/>
          </p:nvPr>
        </p:nvSpPr>
        <p:spPr>
          <a:xfrm>
            <a:off x="227013" y="6435817"/>
            <a:ext cx="3060700" cy="280987"/>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000" i="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000" i="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Bild: Kristin Créton</a:t>
            </a:r>
            <a:endParaRPr lang="en-US" dirty="0"/>
          </a:p>
        </p:txBody>
      </p:sp>
    </p:spTree>
    <p:extLst>
      <p:ext uri="{BB962C8B-B14F-4D97-AF65-F5344CB8AC3E}">
        <p14:creationId xmlns:p14="http://schemas.microsoft.com/office/powerpoint/2010/main" val="24275538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D18B67-5A37-0877-25A8-6DAC8D552357}"/>
              </a:ext>
            </a:extLst>
          </p:cNvPr>
          <p:cNvSpPr>
            <a:spLocks noGrp="1"/>
          </p:cNvSpPr>
          <p:nvPr>
            <p:ph type="title"/>
          </p:nvPr>
        </p:nvSpPr>
        <p:spPr>
          <a:xfrm>
            <a:off x="0" y="281689"/>
            <a:ext cx="10735476" cy="535531"/>
          </a:xfrm>
        </p:spPr>
        <p:txBody>
          <a:bodyPr wrap="none">
            <a:normAutofit/>
          </a:bodyPr>
          <a:lstStyle/>
          <a:p>
            <a:r>
              <a:rPr lang="sv-SE" err="1"/>
              <a:t>Rule</a:t>
            </a:r>
            <a:r>
              <a:rPr lang="sv-SE"/>
              <a:t>: ”varför är det värt det?”</a:t>
            </a:r>
          </a:p>
        </p:txBody>
      </p:sp>
      <p:sp>
        <p:nvSpPr>
          <p:cNvPr id="3" name="Platshållare för text 2">
            <a:extLst>
              <a:ext uri="{FF2B5EF4-FFF2-40B4-BE49-F238E27FC236}">
                <a16:creationId xmlns:a16="http://schemas.microsoft.com/office/drawing/2014/main" id="{5B926B5A-A6E6-8020-6360-59BE0F578EA6}"/>
              </a:ext>
            </a:extLst>
          </p:cNvPr>
          <p:cNvSpPr>
            <a:spLocks noGrp="1"/>
          </p:cNvSpPr>
          <p:nvPr>
            <p:ph type="body" sz="quarter" idx="14"/>
          </p:nvPr>
        </p:nvSpPr>
        <p:spPr>
          <a:xfrm>
            <a:off x="6419850" y="1822701"/>
            <a:ext cx="4933950" cy="535531"/>
          </a:xfrm>
        </p:spPr>
        <p:txBody>
          <a:bodyPr>
            <a:normAutofit/>
          </a:bodyPr>
          <a:lstStyle/>
          <a:p>
            <a:r>
              <a:rPr lang="sv-SE"/>
              <a:t>Kommunicera smartare</a:t>
            </a:r>
          </a:p>
        </p:txBody>
      </p:sp>
      <p:sp>
        <p:nvSpPr>
          <p:cNvPr id="4" name="Platshållare för innehåll 3">
            <a:extLst>
              <a:ext uri="{FF2B5EF4-FFF2-40B4-BE49-F238E27FC236}">
                <a16:creationId xmlns:a16="http://schemas.microsoft.com/office/drawing/2014/main" id="{D9DBBC0B-24C4-7E5A-3887-1CB4C182531B}"/>
              </a:ext>
            </a:extLst>
          </p:cNvPr>
          <p:cNvSpPr>
            <a:spLocks noGrp="1"/>
          </p:cNvSpPr>
          <p:nvPr>
            <p:ph idx="1"/>
          </p:nvPr>
        </p:nvSpPr>
        <p:spPr>
          <a:xfrm>
            <a:off x="6419850" y="2626861"/>
            <a:ext cx="4933950" cy="3432507"/>
          </a:xfrm>
        </p:spPr>
        <p:txBody>
          <a:bodyPr>
            <a:normAutofit/>
          </a:bodyPr>
          <a:lstStyle/>
          <a:p>
            <a:r>
              <a:rPr lang="sv-SE" sz="2600"/>
              <a:t>Strategiskt viktigt för datadriven medlemskommunikation &amp; medlemsvård</a:t>
            </a:r>
          </a:p>
          <a:p>
            <a:r>
              <a:rPr lang="sv-SE" sz="2600"/>
              <a:t>Kan sänka framtida licenskostnad till ca hälften jämfört med nuvarande system</a:t>
            </a:r>
          </a:p>
          <a:p>
            <a:r>
              <a:rPr lang="sv-SE" sz="2600"/>
              <a:t>Bytet kräver projektinsats – men ger effekt på sikt</a:t>
            </a:r>
          </a:p>
        </p:txBody>
      </p:sp>
      <p:pic>
        <p:nvPicPr>
          <p:cNvPr id="6" name="Bildobjekt 5">
            <a:extLst>
              <a:ext uri="{FF2B5EF4-FFF2-40B4-BE49-F238E27FC236}">
                <a16:creationId xmlns:a16="http://schemas.microsoft.com/office/drawing/2014/main" id="{F51CAF18-EC90-4441-CBD4-E50ACA0477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7013" y="1601455"/>
            <a:ext cx="5868988" cy="4401741"/>
          </a:xfrm>
          <a:prstGeom prst="rect">
            <a:avLst/>
          </a:prstGeom>
          <a:noFill/>
        </p:spPr>
      </p:pic>
      <p:sp>
        <p:nvSpPr>
          <p:cNvPr id="11" name="Text Placeholder 5">
            <a:extLst>
              <a:ext uri="{FF2B5EF4-FFF2-40B4-BE49-F238E27FC236}">
                <a16:creationId xmlns:a16="http://schemas.microsoft.com/office/drawing/2014/main" id="{A4964DC8-9835-8B1D-CD76-DB42689CA344}"/>
              </a:ext>
            </a:extLst>
          </p:cNvPr>
          <p:cNvSpPr>
            <a:spLocks noGrp="1"/>
          </p:cNvSpPr>
          <p:nvPr>
            <p:ph type="body" sz="quarter" idx="15"/>
          </p:nvPr>
        </p:nvSpPr>
        <p:spPr>
          <a:xfrm>
            <a:off x="227013" y="6295325"/>
            <a:ext cx="1170875" cy="280986"/>
          </a:xfrm>
        </p:spPr>
        <p:txBody>
          <a:bodyPr/>
          <a:lstStyle/>
          <a:p>
            <a:r>
              <a:rPr lang="sv-SE"/>
              <a:t>Bild: Kristin Créton</a:t>
            </a:r>
            <a:endParaRPr lang="en-US"/>
          </a:p>
        </p:txBody>
      </p:sp>
    </p:spTree>
    <p:extLst>
      <p:ext uri="{BB962C8B-B14F-4D97-AF65-F5344CB8AC3E}">
        <p14:creationId xmlns:p14="http://schemas.microsoft.com/office/powerpoint/2010/main" val="2322815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9C26AD-2B59-35F7-E824-AFD1C39C053C}"/>
              </a:ext>
            </a:extLst>
          </p:cNvPr>
          <p:cNvSpPr>
            <a:spLocks noGrp="1"/>
          </p:cNvSpPr>
          <p:nvPr>
            <p:ph type="title"/>
          </p:nvPr>
        </p:nvSpPr>
        <p:spPr>
          <a:xfrm>
            <a:off x="0" y="281689"/>
            <a:ext cx="10099404" cy="535531"/>
          </a:xfrm>
        </p:spPr>
        <p:txBody>
          <a:bodyPr/>
          <a:lstStyle/>
          <a:p>
            <a:r>
              <a:rPr lang="sv-SE"/>
              <a:t>Satsningar 2026 – där vi gör verklig skillnad</a:t>
            </a:r>
          </a:p>
        </p:txBody>
      </p:sp>
      <p:sp>
        <p:nvSpPr>
          <p:cNvPr id="6" name="Rectangle 1">
            <a:extLst>
              <a:ext uri="{FF2B5EF4-FFF2-40B4-BE49-F238E27FC236}">
                <a16:creationId xmlns:a16="http://schemas.microsoft.com/office/drawing/2014/main" id="{6EB2B770-15D0-4B6B-AD51-BBE31C30E417}"/>
              </a:ext>
            </a:extLst>
          </p:cNvPr>
          <p:cNvSpPr>
            <a:spLocks noChangeArrowheads="1"/>
          </p:cNvSpPr>
          <p:nvPr/>
        </p:nvSpPr>
        <p:spPr bwMode="auto">
          <a:xfrm>
            <a:off x="535878" y="921094"/>
            <a:ext cx="10099404"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sv-SE" altLang="sv-SE">
                <a:solidFill>
                  <a:srgbClr val="000000"/>
                </a:solidFill>
                <a:latin typeface="Segoe UI" panose="020B0502040204020203" pitchFamily="34" charset="0"/>
              </a:rPr>
              <a:t>Årets satsningar uppgår till 1,5 mkr med tyngdpunkt på medlemsresan, digitala verktyg, digital synlighet, IT-utveckling och kommunikation. </a:t>
            </a:r>
            <a:r>
              <a:rPr kumimoji="0" lang="sv-SE" altLang="sv-SE" b="0" i="0" u="none" strike="noStrike" cap="none" normalizeH="0" baseline="0">
                <a:ln>
                  <a:noFill/>
                </a:ln>
                <a:solidFill>
                  <a:srgbClr val="000000"/>
                </a:solidFill>
                <a:effectLst/>
                <a:latin typeface="Segoe UI" panose="020B0502040204020203" pitchFamily="34" charset="0"/>
              </a:rPr>
              <a:t>Fokus ligger på sådant som stärker både befintliga och nya medlemmar – här och nu, och på sikt.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b="0" i="0" u="none" strike="noStrike" cap="none" normalizeH="0" baseline="0">
              <a:ln>
                <a:noFill/>
              </a:ln>
              <a:solidFill>
                <a:srgbClr val="000000"/>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b="0" i="0" u="none" strike="noStrike" cap="none" normalizeH="0" baseline="0">
                <a:ln>
                  <a:noFill/>
                </a:ln>
                <a:solidFill>
                  <a:srgbClr val="000000"/>
                </a:solidFill>
                <a:effectLst/>
                <a:latin typeface="Segoe UI" panose="020B0502040204020203" pitchFamily="34" charset="0"/>
              </a:rPr>
              <a:t>Satsningarna följs upp tydligare under året, så att vi kan prioritera om vid behov och säkra effekt för medlemsnyttan.</a:t>
            </a:r>
          </a:p>
        </p:txBody>
      </p:sp>
      <p:pic>
        <p:nvPicPr>
          <p:cNvPr id="3" name="Bildobjekt 2">
            <a:extLst>
              <a:ext uri="{FF2B5EF4-FFF2-40B4-BE49-F238E27FC236}">
                <a16:creationId xmlns:a16="http://schemas.microsoft.com/office/drawing/2014/main" id="{5E015DE2-3245-B89B-4950-972830BF6DF9}"/>
              </a:ext>
            </a:extLst>
          </p:cNvPr>
          <p:cNvPicPr>
            <a:picLocks noChangeAspect="1"/>
          </p:cNvPicPr>
          <p:nvPr/>
        </p:nvPicPr>
        <p:blipFill>
          <a:blip r:embed="rId3"/>
          <a:stretch>
            <a:fillRect/>
          </a:stretch>
        </p:blipFill>
        <p:spPr>
          <a:xfrm>
            <a:off x="535877" y="2779293"/>
            <a:ext cx="9618315" cy="3797018"/>
          </a:xfrm>
          <a:prstGeom prst="rect">
            <a:avLst/>
          </a:prstGeom>
        </p:spPr>
      </p:pic>
    </p:spTree>
    <p:extLst>
      <p:ext uri="{BB962C8B-B14F-4D97-AF65-F5344CB8AC3E}">
        <p14:creationId xmlns:p14="http://schemas.microsoft.com/office/powerpoint/2010/main" val="29498010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3BDB6-8376-57BF-5D4D-1AB73810B65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BC495F0-DC8B-E40B-A2C1-95C9FAE10EDE}"/>
              </a:ext>
            </a:extLst>
          </p:cNvPr>
          <p:cNvSpPr>
            <a:spLocks noGrp="1"/>
          </p:cNvSpPr>
          <p:nvPr>
            <p:ph type="title"/>
          </p:nvPr>
        </p:nvSpPr>
        <p:spPr>
          <a:xfrm>
            <a:off x="0" y="302380"/>
            <a:ext cx="7405911" cy="535531"/>
          </a:xfrm>
        </p:spPr>
        <p:txBody>
          <a:bodyPr/>
          <a:lstStyle/>
          <a:p>
            <a:r>
              <a:rPr lang="sv-SE"/>
              <a:t>Budget 2026 och Budgetplan 2027</a:t>
            </a:r>
          </a:p>
        </p:txBody>
      </p:sp>
      <p:pic>
        <p:nvPicPr>
          <p:cNvPr id="3" name="Bildobjekt 2">
            <a:extLst>
              <a:ext uri="{FF2B5EF4-FFF2-40B4-BE49-F238E27FC236}">
                <a16:creationId xmlns:a16="http://schemas.microsoft.com/office/drawing/2014/main" id="{A9968649-23B1-9B30-D304-FD1A7C49BE23}"/>
              </a:ext>
            </a:extLst>
          </p:cNvPr>
          <p:cNvPicPr>
            <a:picLocks noChangeAspect="1"/>
          </p:cNvPicPr>
          <p:nvPr/>
        </p:nvPicPr>
        <p:blipFill>
          <a:blip r:embed="rId3"/>
          <a:stretch>
            <a:fillRect/>
          </a:stretch>
        </p:blipFill>
        <p:spPr>
          <a:xfrm>
            <a:off x="7907047" y="0"/>
            <a:ext cx="4284953" cy="6858000"/>
          </a:xfrm>
          <a:prstGeom prst="rect">
            <a:avLst/>
          </a:prstGeom>
        </p:spPr>
      </p:pic>
      <p:sp>
        <p:nvSpPr>
          <p:cNvPr id="4" name="Rectangle 1">
            <a:extLst>
              <a:ext uri="{FF2B5EF4-FFF2-40B4-BE49-F238E27FC236}">
                <a16:creationId xmlns:a16="http://schemas.microsoft.com/office/drawing/2014/main" id="{4ED49247-1D9A-5EE6-3105-0069288442C4}"/>
              </a:ext>
            </a:extLst>
          </p:cNvPr>
          <p:cNvSpPr>
            <a:spLocks noChangeArrowheads="1"/>
          </p:cNvSpPr>
          <p:nvPr/>
        </p:nvSpPr>
        <p:spPr bwMode="auto">
          <a:xfrm>
            <a:off x="237093" y="1475731"/>
            <a:ext cx="7405911"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sv-SE" altLang="sv-SE" sz="2800" b="1">
                <a:solidFill>
                  <a:srgbClr val="000000"/>
                </a:solidFill>
              </a:rPr>
              <a:t>Ekonomisk stabilitet med fokus på medlemsnytta och utveckling</a:t>
            </a:r>
          </a:p>
          <a:p>
            <a:pPr lvl="0" eaLnBrk="0" fontAlgn="base" hangingPunct="0">
              <a:spcBef>
                <a:spcPct val="0"/>
              </a:spcBef>
              <a:spcAft>
                <a:spcPct val="0"/>
              </a:spcAft>
            </a:pPr>
            <a:endParaRPr kumimoji="0" lang="sv-SE" altLang="sv-SE" sz="2800" b="1" i="0" u="none" strike="noStrike" cap="none" normalizeH="0" baseline="0">
              <a:ln>
                <a:noFill/>
              </a:ln>
              <a:solidFill>
                <a:srgbClr val="000000"/>
              </a:solidFill>
              <a:effectLst/>
            </a:endParaRPr>
          </a:p>
          <a:p>
            <a:pPr lvl="0" eaLnBrk="0" fontAlgn="base" hangingPunct="0">
              <a:spcBef>
                <a:spcPct val="0"/>
              </a:spcBef>
              <a:spcAft>
                <a:spcPct val="0"/>
              </a:spcAft>
            </a:pPr>
            <a:r>
              <a:rPr kumimoji="0" lang="sv-SE" altLang="sv-SE" sz="2000" b="1" i="0" u="none" strike="noStrike" cap="none" normalizeH="0" baseline="0">
                <a:ln>
                  <a:noFill/>
                </a:ln>
                <a:solidFill>
                  <a:srgbClr val="000000"/>
                </a:solidFill>
                <a:effectLst/>
              </a:rPr>
              <a:t>Budget 2026 – stabil grund, tydliga prioriteringar</a:t>
            </a:r>
            <a:br>
              <a:rPr kumimoji="0" lang="sv-SE" altLang="sv-SE" sz="2000" b="0" i="0" u="none" strike="noStrike" cap="none" normalizeH="0" baseline="0">
                <a:ln>
                  <a:noFill/>
                </a:ln>
                <a:solidFill>
                  <a:srgbClr val="000000"/>
                </a:solidFill>
                <a:effectLst/>
              </a:rPr>
            </a:br>
            <a:r>
              <a:rPr kumimoji="0" lang="sv-SE" altLang="sv-SE" sz="2000" b="0" i="0" u="none" strike="noStrike" cap="none" normalizeH="0" baseline="0">
                <a:ln>
                  <a:noFill/>
                </a:ln>
                <a:solidFill>
                  <a:srgbClr val="000000"/>
                </a:solidFill>
                <a:effectLst/>
              </a:rPr>
              <a:t>Vi presenterar en budget som kombinerar ekonomisk stabilitet med strategiska satsningar på medlemsnytta, digital utveckling och långsiktig hållbarhet. Medlemsantagande 30 000.</a:t>
            </a:r>
          </a:p>
          <a:p>
            <a:pPr lvl="0" eaLnBrk="0" fontAlgn="base" hangingPunct="0">
              <a:spcBef>
                <a:spcPct val="0"/>
              </a:spcBef>
              <a:spcAft>
                <a:spcPct val="0"/>
              </a:spcAft>
            </a:pPr>
            <a:endParaRPr kumimoji="0" lang="sv-SE" altLang="sv-SE" sz="2000" b="0" i="0" u="none" strike="noStrike" cap="none" normalizeH="0" baseline="0">
              <a:ln>
                <a:noFill/>
              </a:ln>
              <a:solidFill>
                <a:srgbClr val="000000"/>
              </a:solidFill>
              <a:effectLst/>
            </a:endParaRPr>
          </a:p>
          <a:p>
            <a:pPr lvl="0" eaLnBrk="0" fontAlgn="base" hangingPunct="0">
              <a:spcBef>
                <a:spcPct val="0"/>
              </a:spcBef>
              <a:spcAft>
                <a:spcPct val="0"/>
              </a:spcAft>
            </a:pPr>
            <a:r>
              <a:rPr kumimoji="0" lang="sv-SE" altLang="sv-SE" sz="2000" b="1" i="0" u="none" strike="noStrike" cap="none" normalizeH="0" baseline="0">
                <a:ln>
                  <a:noFill/>
                </a:ln>
                <a:solidFill>
                  <a:srgbClr val="000000"/>
                </a:solidFill>
                <a:effectLst/>
              </a:rPr>
              <a:t>Budgetplan 2027 </a:t>
            </a:r>
            <a:r>
              <a:rPr kumimoji="0" lang="sv-SE" altLang="sv-SE" sz="2000" b="0" i="0" u="none" strike="noStrike" cap="none" normalizeH="0" baseline="0">
                <a:ln>
                  <a:noFill/>
                </a:ln>
                <a:solidFill>
                  <a:srgbClr val="000000"/>
                </a:solidFill>
                <a:effectLst/>
              </a:rPr>
              <a:t>visar riktningen framåt och säkerställer kontinuitet enligt stadgarna. Medlemsantagande 31 000.</a:t>
            </a:r>
            <a:br>
              <a:rPr kumimoji="0" lang="sv-SE" altLang="sv-SE" b="0" i="0" u="none" strike="noStrike" cap="none" normalizeH="0" baseline="0">
                <a:ln>
                  <a:noFill/>
                </a:ln>
                <a:solidFill>
                  <a:srgbClr val="000000"/>
                </a:solidFill>
                <a:effectLst/>
                <a:latin typeface="Segoe UI" panose="020B0502040204020203" pitchFamily="34" charset="0"/>
              </a:rPr>
            </a:br>
            <a:endParaRPr kumimoji="0" lang="sv-SE" altLang="sv-SE" b="0" i="0" u="none" strike="noStrike" cap="none" normalizeH="0" baseline="0">
              <a:ln>
                <a:noFill/>
              </a:ln>
              <a:solidFill>
                <a:schemeClr val="tx1"/>
              </a:solidFill>
              <a:effectLst/>
              <a:latin typeface="Arial" panose="020B0604020202020204" pitchFamily="34" charset="0"/>
            </a:endParaRPr>
          </a:p>
        </p:txBody>
      </p:sp>
      <p:sp>
        <p:nvSpPr>
          <p:cNvPr id="6" name="textruta 5">
            <a:extLst>
              <a:ext uri="{FF2B5EF4-FFF2-40B4-BE49-F238E27FC236}">
                <a16:creationId xmlns:a16="http://schemas.microsoft.com/office/drawing/2014/main" id="{D2F06E91-F921-3443-7045-B56CD0C23AC3}"/>
              </a:ext>
            </a:extLst>
          </p:cNvPr>
          <p:cNvSpPr txBox="1"/>
          <p:nvPr/>
        </p:nvSpPr>
        <p:spPr>
          <a:xfrm>
            <a:off x="0" y="5929980"/>
            <a:ext cx="7799293" cy="707886"/>
          </a:xfrm>
          <a:prstGeom prst="rect">
            <a:avLst/>
          </a:prstGeom>
          <a:noFill/>
        </p:spPr>
        <p:txBody>
          <a:bodyPr wrap="square">
            <a:spAutoFit/>
          </a:bodyPr>
          <a:lstStyle/>
          <a:p>
            <a:r>
              <a:rPr lang="sv-SE" sz="2000" b="0" i="1">
                <a:solidFill>
                  <a:srgbClr val="000000"/>
                </a:solidFill>
                <a:effectLst/>
              </a:rPr>
              <a:t>“ </a:t>
            </a:r>
            <a:r>
              <a:rPr lang="sv-SE" sz="2000" b="0">
                <a:solidFill>
                  <a:srgbClr val="000000"/>
                </a:solidFill>
                <a:effectLst/>
              </a:rPr>
              <a:t>B</a:t>
            </a:r>
            <a:r>
              <a:rPr lang="sv-SE" altLang="sv-SE" sz="2000">
                <a:solidFill>
                  <a:srgbClr val="000000"/>
                </a:solidFill>
              </a:rPr>
              <a:t>udgeten är inte en engångsprodukt – den är kopplad till helårsprognos och löpande uppföljning, så vi kan styra under året.”</a:t>
            </a:r>
            <a:endParaRPr lang="sv-SE" sz="2000" b="0" i="0">
              <a:solidFill>
                <a:srgbClr val="000000"/>
              </a:solidFill>
              <a:effectLst/>
            </a:endParaRPr>
          </a:p>
        </p:txBody>
      </p:sp>
    </p:spTree>
    <p:extLst>
      <p:ext uri="{BB962C8B-B14F-4D97-AF65-F5344CB8AC3E}">
        <p14:creationId xmlns:p14="http://schemas.microsoft.com/office/powerpoint/2010/main" val="3866514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Underrubrik 1">
            <a:extLst>
              <a:ext uri="{FF2B5EF4-FFF2-40B4-BE49-F238E27FC236}">
                <a16:creationId xmlns:a16="http://schemas.microsoft.com/office/drawing/2014/main" id="{F4652209-14B6-712E-4777-5A0520D7F510}"/>
              </a:ext>
            </a:extLst>
          </p:cNvPr>
          <p:cNvSpPr>
            <a:spLocks noGrp="1"/>
          </p:cNvSpPr>
          <p:nvPr>
            <p:ph type="subTitle" idx="1"/>
          </p:nvPr>
        </p:nvSpPr>
        <p:spPr/>
        <p:txBody>
          <a:bodyPr/>
          <a:lstStyle/>
          <a:p>
            <a:r>
              <a:rPr lang="sv-SE"/>
              <a:t>Marknad &amp; kommunikation </a:t>
            </a:r>
          </a:p>
        </p:txBody>
      </p:sp>
      <p:sp>
        <p:nvSpPr>
          <p:cNvPr id="3" name="Rubrik 2">
            <a:extLst>
              <a:ext uri="{FF2B5EF4-FFF2-40B4-BE49-F238E27FC236}">
                <a16:creationId xmlns:a16="http://schemas.microsoft.com/office/drawing/2014/main" id="{2EAEADD8-2499-FF28-AB75-00B4B273A1D4}"/>
              </a:ext>
            </a:extLst>
          </p:cNvPr>
          <p:cNvSpPr>
            <a:spLocks noGrp="1"/>
          </p:cNvSpPr>
          <p:nvPr>
            <p:ph type="ctrTitle"/>
          </p:nvPr>
        </p:nvSpPr>
        <p:spPr/>
        <p:txBody>
          <a:bodyPr/>
          <a:lstStyle/>
          <a:p>
            <a:r>
              <a:rPr lang="sv-SE"/>
              <a:t>Markus Nilsson</a:t>
            </a:r>
          </a:p>
        </p:txBody>
      </p:sp>
    </p:spTree>
    <p:extLst>
      <p:ext uri="{BB962C8B-B14F-4D97-AF65-F5344CB8AC3E}">
        <p14:creationId xmlns:p14="http://schemas.microsoft.com/office/powerpoint/2010/main" val="4177956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
        <p:cNvGrpSpPr/>
        <p:nvPr/>
      </p:nvGrpSpPr>
      <p:grpSpPr>
        <a:xfrm>
          <a:off x="0" y="0"/>
          <a:ext cx="0" cy="0"/>
          <a:chOff x="0" y="0"/>
          <a:chExt cx="0" cy="0"/>
        </a:xfrm>
      </p:grpSpPr>
      <p:sp>
        <p:nvSpPr>
          <p:cNvPr id="29" name="Google Shape;29;p4"/>
          <p:cNvSpPr/>
          <p:nvPr/>
        </p:nvSpPr>
        <p:spPr>
          <a:xfrm>
            <a:off x="571500" y="1998909"/>
            <a:ext cx="3520440" cy="3840480"/>
          </a:xfrm>
          <a:prstGeom prst="rect">
            <a:avLst/>
          </a:prstGeom>
          <a:solidFill>
            <a:srgbClr val="FFFFFF"/>
          </a:solidFill>
          <a:ln w="9525"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30" name="Google Shape;30;p4"/>
          <p:cNvSpPr/>
          <p:nvPr/>
        </p:nvSpPr>
        <p:spPr>
          <a:xfrm>
            <a:off x="571500" y="1998909"/>
            <a:ext cx="3520440" cy="73152"/>
          </a:xfrm>
          <a:prstGeom prst="rect">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31" name="Google Shape;31;p4"/>
          <p:cNvSpPr/>
          <p:nvPr/>
        </p:nvSpPr>
        <p:spPr>
          <a:xfrm>
            <a:off x="891540" y="2318949"/>
            <a:ext cx="2880360" cy="3657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B1538"/>
              </a:buClr>
              <a:buSzPts val="1300"/>
              <a:buFont typeface="Calibri"/>
              <a:buNone/>
            </a:pPr>
            <a:r>
              <a:rPr lang="sv-SE" sz="1300" b="1" i="0" u="none" strike="noStrike" cap="none">
                <a:solidFill>
                  <a:srgbClr val="BE004B"/>
                </a:solidFill>
                <a:latin typeface="Calibri"/>
                <a:ea typeface="Calibri"/>
                <a:cs typeface="Calibri"/>
                <a:sym typeface="Calibri"/>
              </a:rPr>
              <a:t>ÅRETS VINORT</a:t>
            </a:r>
            <a:endParaRPr lang="sv-SE" sz="1300" b="0" i="0" u="none" strike="noStrike" cap="none">
              <a:solidFill>
                <a:srgbClr val="BE004B"/>
              </a:solidFill>
              <a:latin typeface="Calibri"/>
              <a:ea typeface="Calibri"/>
              <a:cs typeface="Calibri"/>
              <a:sym typeface="Calibri"/>
            </a:endParaRPr>
          </a:p>
        </p:txBody>
      </p:sp>
      <p:sp>
        <p:nvSpPr>
          <p:cNvPr id="32" name="Google Shape;32;p4"/>
          <p:cNvSpPr/>
          <p:nvPr/>
        </p:nvSpPr>
        <p:spPr>
          <a:xfrm>
            <a:off x="891540" y="2661156"/>
            <a:ext cx="288036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D2A26"/>
              </a:buClr>
              <a:buSzPts val="3200"/>
              <a:buFont typeface="Georgia"/>
              <a:buNone/>
            </a:pPr>
            <a:r>
              <a:rPr lang="sv-SE" sz="3200" b="1" i="0" u="none" strike="noStrike" cap="none">
                <a:solidFill>
                  <a:srgbClr val="BE004B"/>
                </a:solidFill>
                <a:latin typeface="Georgia"/>
                <a:ea typeface="Georgia"/>
                <a:cs typeface="Georgia"/>
                <a:sym typeface="Georgia"/>
              </a:rPr>
              <a:t>Jura</a:t>
            </a:r>
            <a:endParaRPr lang="sv-SE" sz="3200" b="0" i="0" u="none" strike="noStrike" cap="none">
              <a:solidFill>
                <a:srgbClr val="BE004B"/>
              </a:solidFill>
              <a:latin typeface="Calibri"/>
              <a:ea typeface="Calibri"/>
              <a:cs typeface="Calibri"/>
              <a:sym typeface="Calibri"/>
            </a:endParaRPr>
          </a:p>
        </p:txBody>
      </p:sp>
      <p:sp>
        <p:nvSpPr>
          <p:cNvPr id="33" name="Google Shape;33;p4"/>
          <p:cNvSpPr/>
          <p:nvPr/>
        </p:nvSpPr>
        <p:spPr>
          <a:xfrm>
            <a:off x="891540" y="3690549"/>
            <a:ext cx="548640" cy="27432"/>
          </a:xfrm>
          <a:prstGeom prst="rect">
            <a:avLst/>
          </a:prstGeom>
          <a:solidFill>
            <a:srgbClr val="AF975C"/>
          </a:solidFill>
          <a:ln w="12700" cap="flat" cmpd="sng">
            <a:solidFill>
              <a:srgbClr val="C9A96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34" name="Google Shape;34;p4"/>
          <p:cNvSpPr/>
          <p:nvPr/>
        </p:nvSpPr>
        <p:spPr>
          <a:xfrm>
            <a:off x="891540" y="391914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124</a:t>
            </a:r>
            <a:endParaRPr lang="sv-SE" sz="2200" b="0" i="0" u="none" strike="noStrike" cap="none">
              <a:solidFill>
                <a:srgbClr val="BE004B"/>
              </a:solidFill>
              <a:latin typeface="Calibri"/>
              <a:ea typeface="Calibri"/>
              <a:cs typeface="Calibri"/>
              <a:sym typeface="Calibri"/>
            </a:endParaRPr>
          </a:p>
        </p:txBody>
      </p:sp>
      <p:sp>
        <p:nvSpPr>
          <p:cNvPr id="35" name="Google Shape;35;p4"/>
          <p:cNvSpPr/>
          <p:nvPr/>
        </p:nvSpPr>
        <p:spPr>
          <a:xfrm>
            <a:off x="891540" y="426662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a:solidFill>
                  <a:srgbClr val="6B6560"/>
                </a:solidFill>
                <a:latin typeface="Calibri"/>
                <a:ea typeface="Calibri"/>
                <a:cs typeface="Calibri"/>
                <a:sym typeface="Calibri"/>
              </a:rPr>
              <a:t>sektioner</a:t>
            </a:r>
            <a:endParaRPr lang="sv-SE" sz="1400" b="0" i="0" u="none" strike="noStrike" cap="none">
              <a:solidFill>
                <a:schemeClr val="dk1"/>
              </a:solidFill>
              <a:latin typeface="Calibri"/>
              <a:ea typeface="Calibri"/>
              <a:cs typeface="Calibri"/>
              <a:sym typeface="Calibri"/>
            </a:endParaRPr>
          </a:p>
        </p:txBody>
      </p:sp>
      <p:sp>
        <p:nvSpPr>
          <p:cNvPr id="36" name="Google Shape;36;p4"/>
          <p:cNvSpPr/>
          <p:nvPr/>
        </p:nvSpPr>
        <p:spPr>
          <a:xfrm>
            <a:off x="891540" y="455922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131</a:t>
            </a:r>
            <a:endParaRPr lang="sv-SE" sz="2200" b="0" i="0" u="none" strike="noStrike" cap="none">
              <a:solidFill>
                <a:srgbClr val="BE004B"/>
              </a:solidFill>
              <a:latin typeface="Calibri"/>
              <a:ea typeface="Calibri"/>
              <a:cs typeface="Calibri"/>
              <a:sym typeface="Calibri"/>
            </a:endParaRPr>
          </a:p>
        </p:txBody>
      </p:sp>
      <p:sp>
        <p:nvSpPr>
          <p:cNvPr id="37" name="Google Shape;37;p4"/>
          <p:cNvSpPr/>
          <p:nvPr/>
        </p:nvSpPr>
        <p:spPr>
          <a:xfrm>
            <a:off x="891540" y="490670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a:solidFill>
                  <a:srgbClr val="6B6560"/>
                </a:solidFill>
                <a:latin typeface="Calibri"/>
                <a:ea typeface="Calibri"/>
                <a:cs typeface="Calibri"/>
                <a:sym typeface="Calibri"/>
              </a:rPr>
              <a:t>provningar</a:t>
            </a:r>
            <a:endParaRPr lang="sv-SE" sz="1400" b="0" i="0" u="none" strike="noStrike" cap="none">
              <a:solidFill>
                <a:schemeClr val="dk1"/>
              </a:solidFill>
              <a:latin typeface="Calibri"/>
              <a:ea typeface="Calibri"/>
              <a:cs typeface="Calibri"/>
              <a:sym typeface="Calibri"/>
            </a:endParaRPr>
          </a:p>
        </p:txBody>
      </p:sp>
      <p:sp>
        <p:nvSpPr>
          <p:cNvPr id="38" name="Google Shape;38;p4"/>
          <p:cNvSpPr/>
          <p:nvPr/>
        </p:nvSpPr>
        <p:spPr>
          <a:xfrm>
            <a:off x="891540" y="519930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~6 000</a:t>
            </a:r>
            <a:endParaRPr lang="sv-SE" sz="2200" b="0" i="0" u="none" strike="noStrike" cap="none">
              <a:solidFill>
                <a:srgbClr val="BE004B"/>
              </a:solidFill>
              <a:latin typeface="Calibri"/>
              <a:ea typeface="Calibri"/>
              <a:cs typeface="Calibri"/>
              <a:sym typeface="Calibri"/>
            </a:endParaRPr>
          </a:p>
        </p:txBody>
      </p:sp>
      <p:sp>
        <p:nvSpPr>
          <p:cNvPr id="39" name="Google Shape;39;p4"/>
          <p:cNvSpPr/>
          <p:nvPr/>
        </p:nvSpPr>
        <p:spPr>
          <a:xfrm>
            <a:off x="891540" y="554678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a:solidFill>
                  <a:srgbClr val="6B6560"/>
                </a:solidFill>
                <a:latin typeface="Calibri"/>
                <a:ea typeface="Calibri"/>
                <a:cs typeface="Calibri"/>
                <a:sym typeface="Calibri"/>
              </a:rPr>
              <a:t>deltagare</a:t>
            </a:r>
            <a:endParaRPr lang="sv-SE" sz="1400" b="0" i="0" u="none" strike="noStrike" cap="none">
              <a:solidFill>
                <a:schemeClr val="dk1"/>
              </a:solidFill>
              <a:latin typeface="Calibri"/>
              <a:ea typeface="Calibri"/>
              <a:cs typeface="Calibri"/>
              <a:sym typeface="Calibri"/>
            </a:endParaRPr>
          </a:p>
        </p:txBody>
      </p:sp>
      <p:sp>
        <p:nvSpPr>
          <p:cNvPr id="40" name="Google Shape;40;p4"/>
          <p:cNvSpPr/>
          <p:nvPr/>
        </p:nvSpPr>
        <p:spPr>
          <a:xfrm>
            <a:off x="4320540" y="1998909"/>
            <a:ext cx="3520440" cy="3840480"/>
          </a:xfrm>
          <a:prstGeom prst="rect">
            <a:avLst/>
          </a:prstGeom>
          <a:solidFill>
            <a:srgbClr val="FFFFFF"/>
          </a:solidFill>
          <a:ln w="9525"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41" name="Google Shape;41;p4"/>
          <p:cNvSpPr/>
          <p:nvPr/>
        </p:nvSpPr>
        <p:spPr>
          <a:xfrm>
            <a:off x="4320540" y="1998909"/>
            <a:ext cx="3520440" cy="73152"/>
          </a:xfrm>
          <a:prstGeom prst="rect">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42" name="Google Shape;42;p4"/>
          <p:cNvSpPr/>
          <p:nvPr/>
        </p:nvSpPr>
        <p:spPr>
          <a:xfrm>
            <a:off x="4640580" y="2318949"/>
            <a:ext cx="2880360" cy="3657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B1538"/>
              </a:buClr>
              <a:buSzPts val="1300"/>
              <a:buFont typeface="Calibri"/>
              <a:buNone/>
            </a:pPr>
            <a:r>
              <a:rPr lang="sv-SE" sz="1300" b="1" i="0" u="none" strike="noStrike" cap="none">
                <a:solidFill>
                  <a:srgbClr val="BE004B"/>
                </a:solidFill>
                <a:latin typeface="Calibri"/>
                <a:ea typeface="Calibri"/>
                <a:cs typeface="Calibri"/>
                <a:sym typeface="Calibri"/>
              </a:rPr>
              <a:t>ÅRETS BÄSTA VIN</a:t>
            </a:r>
            <a:endParaRPr lang="sv-SE" sz="1300" b="0" i="0" u="none" strike="noStrike" cap="none">
              <a:solidFill>
                <a:srgbClr val="BE004B"/>
              </a:solidFill>
              <a:latin typeface="Calibri"/>
              <a:ea typeface="Calibri"/>
              <a:cs typeface="Calibri"/>
              <a:sym typeface="Calibri"/>
            </a:endParaRPr>
          </a:p>
        </p:txBody>
      </p:sp>
      <p:sp>
        <p:nvSpPr>
          <p:cNvPr id="43" name="Google Shape;43;p4"/>
          <p:cNvSpPr/>
          <p:nvPr/>
        </p:nvSpPr>
        <p:spPr>
          <a:xfrm>
            <a:off x="4640580" y="2661156"/>
            <a:ext cx="288036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D2A26"/>
              </a:buClr>
              <a:buSzPts val="3200"/>
              <a:buFont typeface="Georgia"/>
              <a:buNone/>
            </a:pPr>
            <a:r>
              <a:rPr lang="sv-SE" sz="3200" b="1" i="0" u="none" strike="noStrike" cap="none" err="1">
                <a:solidFill>
                  <a:srgbClr val="BE004B"/>
                </a:solidFill>
                <a:latin typeface="Georgia"/>
                <a:ea typeface="Georgia"/>
                <a:cs typeface="Georgia"/>
                <a:sym typeface="Georgia"/>
              </a:rPr>
              <a:t>Pinot</a:t>
            </a:r>
            <a:r>
              <a:rPr lang="sv-SE" sz="3200" b="1" i="0" u="none" strike="noStrike" cap="none">
                <a:solidFill>
                  <a:srgbClr val="BE004B"/>
                </a:solidFill>
                <a:latin typeface="Georgia"/>
                <a:ea typeface="Georgia"/>
                <a:cs typeface="Georgia"/>
                <a:sym typeface="Georgia"/>
              </a:rPr>
              <a:t> </a:t>
            </a:r>
            <a:r>
              <a:rPr lang="sv-SE" sz="3200" b="1" i="0" u="none" strike="noStrike" cap="none" err="1">
                <a:solidFill>
                  <a:srgbClr val="BE004B"/>
                </a:solidFill>
                <a:latin typeface="Georgia"/>
                <a:ea typeface="Georgia"/>
                <a:cs typeface="Georgia"/>
                <a:sym typeface="Georgia"/>
              </a:rPr>
              <a:t>Noir</a:t>
            </a:r>
            <a:endParaRPr lang="sv-SE" sz="3200" b="0" i="0" u="none" strike="noStrike" cap="none">
              <a:solidFill>
                <a:srgbClr val="BE004B"/>
              </a:solidFill>
              <a:latin typeface="Calibri"/>
              <a:ea typeface="Calibri"/>
              <a:cs typeface="Calibri"/>
              <a:sym typeface="Calibri"/>
            </a:endParaRPr>
          </a:p>
        </p:txBody>
      </p:sp>
      <p:sp>
        <p:nvSpPr>
          <p:cNvPr id="44" name="Google Shape;44;p4"/>
          <p:cNvSpPr/>
          <p:nvPr/>
        </p:nvSpPr>
        <p:spPr>
          <a:xfrm>
            <a:off x="4640580" y="3690549"/>
            <a:ext cx="548640" cy="27432"/>
          </a:xfrm>
          <a:prstGeom prst="rect">
            <a:avLst/>
          </a:prstGeom>
          <a:solidFill>
            <a:srgbClr val="C9A961"/>
          </a:solidFill>
          <a:ln w="12700" cap="flat" cmpd="sng">
            <a:solidFill>
              <a:srgbClr val="C9A96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45" name="Google Shape;45;p4"/>
          <p:cNvSpPr/>
          <p:nvPr/>
        </p:nvSpPr>
        <p:spPr>
          <a:xfrm>
            <a:off x="4640580" y="391914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605</a:t>
            </a:r>
            <a:endParaRPr lang="sv-SE" sz="2200" b="0" i="0" u="none" strike="noStrike" cap="none">
              <a:solidFill>
                <a:srgbClr val="BE004B"/>
              </a:solidFill>
              <a:latin typeface="Calibri"/>
              <a:ea typeface="Calibri"/>
              <a:cs typeface="Calibri"/>
              <a:sym typeface="Calibri"/>
            </a:endParaRPr>
          </a:p>
        </p:txBody>
      </p:sp>
      <p:sp>
        <p:nvSpPr>
          <p:cNvPr id="46" name="Google Shape;46;p4"/>
          <p:cNvSpPr/>
          <p:nvPr/>
        </p:nvSpPr>
        <p:spPr>
          <a:xfrm>
            <a:off x="4640580" y="426662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a:solidFill>
                  <a:srgbClr val="6B6560"/>
                </a:solidFill>
                <a:latin typeface="Calibri"/>
                <a:ea typeface="Calibri"/>
                <a:cs typeface="Calibri"/>
                <a:sym typeface="Calibri"/>
              </a:rPr>
              <a:t>nomineringar (+40%)</a:t>
            </a:r>
            <a:endParaRPr lang="sv-SE" sz="1400" b="0" i="0" u="none" strike="noStrike" cap="none">
              <a:solidFill>
                <a:schemeClr val="dk1"/>
              </a:solidFill>
              <a:latin typeface="Calibri"/>
              <a:ea typeface="Calibri"/>
              <a:cs typeface="Calibri"/>
              <a:sym typeface="Calibri"/>
            </a:endParaRPr>
          </a:p>
        </p:txBody>
      </p:sp>
      <p:sp>
        <p:nvSpPr>
          <p:cNvPr id="47" name="Google Shape;47;p4"/>
          <p:cNvSpPr/>
          <p:nvPr/>
        </p:nvSpPr>
        <p:spPr>
          <a:xfrm>
            <a:off x="4640580" y="455922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4 160</a:t>
            </a:r>
            <a:endParaRPr lang="sv-SE" sz="2200" b="0" i="0" u="none" strike="noStrike" cap="none">
              <a:solidFill>
                <a:srgbClr val="BE004B"/>
              </a:solidFill>
              <a:latin typeface="Calibri"/>
              <a:ea typeface="Calibri"/>
              <a:cs typeface="Calibri"/>
              <a:sym typeface="Calibri"/>
            </a:endParaRPr>
          </a:p>
        </p:txBody>
      </p:sp>
      <p:sp>
        <p:nvSpPr>
          <p:cNvPr id="48" name="Google Shape;48;p4"/>
          <p:cNvSpPr/>
          <p:nvPr/>
        </p:nvSpPr>
        <p:spPr>
          <a:xfrm>
            <a:off x="4640580" y="490670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a:solidFill>
                  <a:srgbClr val="6B6560"/>
                </a:solidFill>
                <a:latin typeface="Calibri"/>
                <a:ea typeface="Calibri"/>
                <a:cs typeface="Calibri"/>
                <a:sym typeface="Calibri"/>
              </a:rPr>
              <a:t>röster (+50%)</a:t>
            </a:r>
            <a:endParaRPr lang="sv-SE" sz="1400" b="0" i="0" u="none" strike="noStrike" cap="none">
              <a:solidFill>
                <a:schemeClr val="dk1"/>
              </a:solidFill>
              <a:latin typeface="Calibri"/>
              <a:ea typeface="Calibri"/>
              <a:cs typeface="Calibri"/>
              <a:sym typeface="Calibri"/>
            </a:endParaRPr>
          </a:p>
        </p:txBody>
      </p:sp>
      <p:sp>
        <p:nvSpPr>
          <p:cNvPr id="49" name="Google Shape;49;p4"/>
          <p:cNvSpPr/>
          <p:nvPr/>
        </p:nvSpPr>
        <p:spPr>
          <a:xfrm>
            <a:off x="4640580" y="519930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Louis </a:t>
            </a:r>
            <a:r>
              <a:rPr lang="sv-SE" sz="2200" b="1" i="0" u="none" strike="noStrike" cap="none" err="1">
                <a:solidFill>
                  <a:srgbClr val="BE004B"/>
                </a:solidFill>
                <a:latin typeface="Georgia"/>
                <a:ea typeface="Georgia"/>
                <a:cs typeface="Georgia"/>
                <a:sym typeface="Georgia"/>
              </a:rPr>
              <a:t>Jadot</a:t>
            </a:r>
            <a:endParaRPr lang="sv-SE" sz="2200" b="0" i="0" u="none" strike="noStrike" cap="none">
              <a:solidFill>
                <a:srgbClr val="BE004B"/>
              </a:solidFill>
              <a:latin typeface="Calibri"/>
              <a:ea typeface="Calibri"/>
              <a:cs typeface="Calibri"/>
              <a:sym typeface="Calibri"/>
            </a:endParaRPr>
          </a:p>
        </p:txBody>
      </p:sp>
      <p:sp>
        <p:nvSpPr>
          <p:cNvPr id="50" name="Google Shape;50;p4"/>
          <p:cNvSpPr/>
          <p:nvPr/>
        </p:nvSpPr>
        <p:spPr>
          <a:xfrm>
            <a:off x="4640580" y="554678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err="1">
                <a:solidFill>
                  <a:srgbClr val="6B6560"/>
                </a:solidFill>
                <a:latin typeface="Calibri"/>
                <a:ea typeface="Calibri"/>
                <a:cs typeface="Calibri"/>
                <a:sym typeface="Calibri"/>
              </a:rPr>
              <a:t>Santenay</a:t>
            </a:r>
            <a:r>
              <a:rPr lang="sv-SE" sz="1400" b="0" i="0" u="none" strike="noStrike" cap="none">
                <a:solidFill>
                  <a:srgbClr val="6B6560"/>
                </a:solidFill>
                <a:latin typeface="Calibri"/>
                <a:ea typeface="Calibri"/>
                <a:cs typeface="Calibri"/>
                <a:sym typeface="Calibri"/>
              </a:rPr>
              <a:t> 2020 vann</a:t>
            </a:r>
            <a:endParaRPr lang="sv-SE" sz="1400" b="0" i="0" u="none" strike="noStrike" cap="none">
              <a:solidFill>
                <a:schemeClr val="dk1"/>
              </a:solidFill>
              <a:latin typeface="Calibri"/>
              <a:ea typeface="Calibri"/>
              <a:cs typeface="Calibri"/>
              <a:sym typeface="Calibri"/>
            </a:endParaRPr>
          </a:p>
        </p:txBody>
      </p:sp>
      <p:sp>
        <p:nvSpPr>
          <p:cNvPr id="51" name="Google Shape;51;p4"/>
          <p:cNvSpPr/>
          <p:nvPr/>
        </p:nvSpPr>
        <p:spPr>
          <a:xfrm>
            <a:off x="8069580" y="1998909"/>
            <a:ext cx="3520440" cy="3840480"/>
          </a:xfrm>
          <a:prstGeom prst="rect">
            <a:avLst/>
          </a:prstGeom>
          <a:solidFill>
            <a:srgbClr val="FFFFFF"/>
          </a:solidFill>
          <a:ln w="9525"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52" name="Google Shape;52;p4"/>
          <p:cNvSpPr/>
          <p:nvPr/>
        </p:nvSpPr>
        <p:spPr>
          <a:xfrm>
            <a:off x="8069580" y="1998909"/>
            <a:ext cx="3520440" cy="73152"/>
          </a:xfrm>
          <a:prstGeom prst="rect">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53" name="Google Shape;53;p4"/>
          <p:cNvSpPr/>
          <p:nvPr/>
        </p:nvSpPr>
        <p:spPr>
          <a:xfrm>
            <a:off x="8389620" y="2318949"/>
            <a:ext cx="2880360" cy="3657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B1538"/>
              </a:buClr>
              <a:buSzPts val="1300"/>
              <a:buFont typeface="Calibri"/>
              <a:buNone/>
            </a:pPr>
            <a:r>
              <a:rPr lang="sv-SE" sz="1300" b="1" i="0" u="none" strike="noStrike" cap="none">
                <a:solidFill>
                  <a:srgbClr val="BE004B"/>
                </a:solidFill>
                <a:latin typeface="Calibri"/>
                <a:ea typeface="Calibri"/>
                <a:cs typeface="Calibri"/>
                <a:sym typeface="Calibri"/>
              </a:rPr>
              <a:t>ÅRETS VINKROGAR</a:t>
            </a:r>
            <a:endParaRPr lang="sv-SE" sz="1300" b="0" i="0" u="none" strike="noStrike" cap="none">
              <a:solidFill>
                <a:srgbClr val="BE004B"/>
              </a:solidFill>
              <a:latin typeface="Calibri"/>
              <a:ea typeface="Calibri"/>
              <a:cs typeface="Calibri"/>
              <a:sym typeface="Calibri"/>
            </a:endParaRPr>
          </a:p>
        </p:txBody>
      </p:sp>
      <p:sp>
        <p:nvSpPr>
          <p:cNvPr id="54" name="Google Shape;54;p4"/>
          <p:cNvSpPr/>
          <p:nvPr/>
        </p:nvSpPr>
        <p:spPr>
          <a:xfrm>
            <a:off x="8389620" y="2661156"/>
            <a:ext cx="288036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D2A26"/>
              </a:buClr>
              <a:buSzPts val="3200"/>
              <a:buFont typeface="Georgia"/>
              <a:buNone/>
            </a:pPr>
            <a:r>
              <a:rPr lang="sv-SE" sz="3200" b="1" i="0" u="none" strike="noStrike" cap="none">
                <a:solidFill>
                  <a:srgbClr val="BE004B"/>
                </a:solidFill>
                <a:latin typeface="Georgia"/>
                <a:ea typeface="Georgia"/>
                <a:cs typeface="Georgia"/>
                <a:sym typeface="Georgia"/>
              </a:rPr>
              <a:t>172 krogar</a:t>
            </a:r>
            <a:endParaRPr lang="sv-SE" sz="3200" b="0" i="0" u="none" strike="noStrike" cap="none">
              <a:solidFill>
                <a:srgbClr val="BE004B"/>
              </a:solidFill>
              <a:latin typeface="Calibri"/>
              <a:ea typeface="Calibri"/>
              <a:cs typeface="Calibri"/>
              <a:sym typeface="Calibri"/>
            </a:endParaRPr>
          </a:p>
        </p:txBody>
      </p:sp>
      <p:sp>
        <p:nvSpPr>
          <p:cNvPr id="55" name="Google Shape;55;p4"/>
          <p:cNvSpPr/>
          <p:nvPr/>
        </p:nvSpPr>
        <p:spPr>
          <a:xfrm>
            <a:off x="8389620" y="3690549"/>
            <a:ext cx="548640" cy="27432"/>
          </a:xfrm>
          <a:prstGeom prst="rect">
            <a:avLst/>
          </a:prstGeom>
          <a:solidFill>
            <a:srgbClr val="C9A961"/>
          </a:solidFill>
          <a:ln w="12700" cap="flat" cmpd="sng">
            <a:solidFill>
              <a:srgbClr val="C9A96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56" name="Google Shape;56;p4"/>
          <p:cNvSpPr/>
          <p:nvPr/>
        </p:nvSpPr>
        <p:spPr>
          <a:xfrm>
            <a:off x="8389620" y="391914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30</a:t>
            </a:r>
            <a:endParaRPr lang="sv-SE" sz="2200" b="0" i="0" u="none" strike="noStrike" cap="none">
              <a:solidFill>
                <a:srgbClr val="BE004B"/>
              </a:solidFill>
              <a:latin typeface="Calibri"/>
              <a:ea typeface="Calibri"/>
              <a:cs typeface="Calibri"/>
              <a:sym typeface="Calibri"/>
            </a:endParaRPr>
          </a:p>
        </p:txBody>
      </p:sp>
      <p:sp>
        <p:nvSpPr>
          <p:cNvPr id="57" name="Google Shape;57;p4"/>
          <p:cNvSpPr/>
          <p:nvPr/>
        </p:nvSpPr>
        <p:spPr>
          <a:xfrm>
            <a:off x="8389620" y="426662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a:solidFill>
                  <a:srgbClr val="6B6560"/>
                </a:solidFill>
                <a:latin typeface="Calibri"/>
                <a:ea typeface="Calibri"/>
                <a:cs typeface="Calibri"/>
                <a:sym typeface="Calibri"/>
              </a:rPr>
              <a:t>orter i Sverige</a:t>
            </a:r>
            <a:endParaRPr lang="sv-SE" sz="1400" b="0" i="0" u="none" strike="noStrike" cap="none">
              <a:solidFill>
                <a:schemeClr val="dk1"/>
              </a:solidFill>
              <a:latin typeface="Calibri"/>
              <a:ea typeface="Calibri"/>
              <a:cs typeface="Calibri"/>
              <a:sym typeface="Calibri"/>
            </a:endParaRPr>
          </a:p>
        </p:txBody>
      </p:sp>
      <p:sp>
        <p:nvSpPr>
          <p:cNvPr id="58" name="Google Shape;58;p4"/>
          <p:cNvSpPr/>
          <p:nvPr/>
        </p:nvSpPr>
        <p:spPr>
          <a:xfrm>
            <a:off x="8389620" y="455922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1–4</a:t>
            </a:r>
            <a:endParaRPr lang="sv-SE" sz="2200" b="0" i="0" u="none" strike="noStrike" cap="none">
              <a:solidFill>
                <a:srgbClr val="BE004B"/>
              </a:solidFill>
              <a:latin typeface="Calibri"/>
              <a:ea typeface="Calibri"/>
              <a:cs typeface="Calibri"/>
              <a:sym typeface="Calibri"/>
            </a:endParaRPr>
          </a:p>
        </p:txBody>
      </p:sp>
      <p:sp>
        <p:nvSpPr>
          <p:cNvPr id="59" name="Google Shape;59;p4"/>
          <p:cNvSpPr/>
          <p:nvPr/>
        </p:nvSpPr>
        <p:spPr>
          <a:xfrm>
            <a:off x="8389620" y="490670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a:solidFill>
                  <a:srgbClr val="6B6560"/>
                </a:solidFill>
                <a:latin typeface="Calibri"/>
                <a:ea typeface="Calibri"/>
                <a:cs typeface="Calibri"/>
                <a:sym typeface="Calibri"/>
              </a:rPr>
              <a:t>druvklasar utdelade</a:t>
            </a:r>
            <a:endParaRPr lang="sv-SE" sz="1400" b="0" i="0" u="none" strike="noStrike" cap="none">
              <a:solidFill>
                <a:schemeClr val="dk1"/>
              </a:solidFill>
              <a:latin typeface="Calibri"/>
              <a:ea typeface="Calibri"/>
              <a:cs typeface="Calibri"/>
              <a:sym typeface="Calibri"/>
            </a:endParaRPr>
          </a:p>
        </p:txBody>
      </p:sp>
      <p:sp>
        <p:nvSpPr>
          <p:cNvPr id="60" name="Google Shape;60;p4"/>
          <p:cNvSpPr/>
          <p:nvPr/>
        </p:nvSpPr>
        <p:spPr>
          <a:xfrm>
            <a:off x="8389620" y="5199309"/>
            <a:ext cx="2880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2200"/>
              <a:buFont typeface="Georgia"/>
              <a:buNone/>
            </a:pPr>
            <a:r>
              <a:rPr lang="sv-SE" sz="2200" b="1" i="0" u="none" strike="noStrike" cap="none">
                <a:solidFill>
                  <a:srgbClr val="BE004B"/>
                </a:solidFill>
                <a:latin typeface="Georgia"/>
                <a:ea typeface="Georgia"/>
                <a:cs typeface="Georgia"/>
                <a:sym typeface="Georgia"/>
              </a:rPr>
              <a:t>22 jan</a:t>
            </a:r>
            <a:endParaRPr lang="sv-SE" sz="2200" b="0" i="0" u="none" strike="noStrike" cap="none">
              <a:solidFill>
                <a:srgbClr val="BE004B"/>
              </a:solidFill>
              <a:latin typeface="Calibri"/>
              <a:ea typeface="Calibri"/>
              <a:cs typeface="Calibri"/>
              <a:sym typeface="Calibri"/>
            </a:endParaRPr>
          </a:p>
        </p:txBody>
      </p:sp>
      <p:sp>
        <p:nvSpPr>
          <p:cNvPr id="61" name="Google Shape;61;p4"/>
          <p:cNvSpPr/>
          <p:nvPr/>
        </p:nvSpPr>
        <p:spPr>
          <a:xfrm>
            <a:off x="8389620" y="5546781"/>
            <a:ext cx="28803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0" u="none" strike="noStrike" cap="none">
                <a:solidFill>
                  <a:srgbClr val="6B6560"/>
                </a:solidFill>
                <a:latin typeface="Calibri"/>
                <a:ea typeface="Calibri"/>
                <a:cs typeface="Calibri"/>
                <a:sym typeface="Calibri"/>
              </a:rPr>
              <a:t>Vinets Dag</a:t>
            </a:r>
            <a:endParaRPr lang="sv-SE" sz="1400" b="0" i="0" u="none" strike="noStrike" cap="none">
              <a:solidFill>
                <a:schemeClr val="dk1"/>
              </a:solidFill>
              <a:latin typeface="Calibri"/>
              <a:ea typeface="Calibri"/>
              <a:cs typeface="Calibri"/>
              <a:sym typeface="Calibri"/>
            </a:endParaRPr>
          </a:p>
        </p:txBody>
      </p:sp>
      <p:sp>
        <p:nvSpPr>
          <p:cNvPr id="4" name="Title 4">
            <a:extLst>
              <a:ext uri="{FF2B5EF4-FFF2-40B4-BE49-F238E27FC236}">
                <a16:creationId xmlns:a16="http://schemas.microsoft.com/office/drawing/2014/main" id="{A3AEE36B-C6D8-9FBC-19FC-EA491E3A7EA4}"/>
              </a:ext>
            </a:extLst>
          </p:cNvPr>
          <p:cNvSpPr>
            <a:spLocks noGrp="1"/>
          </p:cNvSpPr>
          <p:nvPr/>
        </p:nvSpPr>
        <p:spPr>
          <a:xfrm>
            <a:off x="0" y="372314"/>
            <a:ext cx="5405876" cy="535531"/>
          </a:xfrm>
          <a:prstGeom prst="rect">
            <a:avLst/>
          </a:prstGeom>
          <a:solidFill>
            <a:schemeClr val="accent1">
              <a:alpha val="69804"/>
            </a:schemeClr>
          </a:solidFill>
        </p:spPr>
        <p:txBody>
          <a:bodyPr wrap="none" lIns="216000" tIns="45720" rIns="91440" bIns="45720" rtlCol="0" anchor="t">
            <a:spAutoFit/>
          </a:bodyPr>
          <a:lstStyle>
            <a:lvl1pPr algn="l" defTabSz="914400" rtl="0" eaLnBrk="1" latinLnBrk="0" hangingPunct="1">
              <a:lnSpc>
                <a:spcPct val="90000"/>
              </a:lnSpc>
              <a:spcBef>
                <a:spcPct val="0"/>
              </a:spcBef>
              <a:buNone/>
              <a:defRPr lang="sv-SE" sz="3200" b="0" kern="1200" cap="all" spc="200" baseline="0">
                <a:solidFill>
                  <a:schemeClr val="bg1"/>
                </a:solidFill>
                <a:latin typeface="Arial Narrow" panose="020B0606020202030204" pitchFamily="34" charset="0"/>
                <a:ea typeface="+mn-ea"/>
                <a:cs typeface="Arial" panose="020B0604020202020204" pitchFamily="34" charset="0"/>
              </a:defRPr>
            </a:lvl1pPr>
          </a:lstStyle>
          <a:p>
            <a:r>
              <a:rPr lang="sv-SE">
                <a:latin typeface="Arial Narrow"/>
                <a:cs typeface="Arial"/>
              </a:rPr>
              <a:t>VÅRA TRE STORA PROJEKT</a:t>
            </a:r>
          </a:p>
        </p:txBody>
      </p:sp>
      <p:pic>
        <p:nvPicPr>
          <p:cNvPr id="12" name="Bildobjekt 11">
            <a:extLst>
              <a:ext uri="{FF2B5EF4-FFF2-40B4-BE49-F238E27FC236}">
                <a16:creationId xmlns:a16="http://schemas.microsoft.com/office/drawing/2014/main" id="{A5E7ABFB-347A-8A3C-5179-20F484082A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00513" y="292506"/>
            <a:ext cx="3058573" cy="1519788"/>
          </a:xfrm>
          <a:prstGeom prst="rect">
            <a:avLst/>
          </a:prstGeom>
        </p:spPr>
      </p:pic>
      <p:sp>
        <p:nvSpPr>
          <p:cNvPr id="13" name="textruta 12">
            <a:extLst>
              <a:ext uri="{FF2B5EF4-FFF2-40B4-BE49-F238E27FC236}">
                <a16:creationId xmlns:a16="http://schemas.microsoft.com/office/drawing/2014/main" id="{38152E99-2B38-3C5A-6C50-DA9F88BCAB41}"/>
              </a:ext>
            </a:extLst>
          </p:cNvPr>
          <p:cNvSpPr txBox="1"/>
          <p:nvPr/>
        </p:nvSpPr>
        <p:spPr>
          <a:xfrm>
            <a:off x="505354" y="6086277"/>
            <a:ext cx="11181291"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i="1">
                <a:ea typeface="+mn-lt"/>
                <a:cs typeface="+mn-lt"/>
              </a:rPr>
              <a:t>Ann</a:t>
            </a:r>
            <a:r>
              <a:rPr lang="en-US" sz="1100" i="1">
                <a:ea typeface="+mn-lt"/>
                <a:cs typeface="+mn-lt"/>
              </a:rPr>
              <a:t> Werner, </a:t>
            </a:r>
            <a:r>
              <a:rPr lang="en-US" sz="1100" b="1" i="1">
                <a:ea typeface="+mn-lt"/>
                <a:cs typeface="+mn-lt"/>
              </a:rPr>
              <a:t>Monica</a:t>
            </a:r>
            <a:r>
              <a:rPr lang="en-US" sz="1100" i="1">
                <a:ea typeface="+mn-lt"/>
                <a:cs typeface="+mn-lt"/>
              </a:rPr>
              <a:t> Björklund Aksnes, </a:t>
            </a:r>
            <a:r>
              <a:rPr lang="en-US" sz="1100" b="1" i="1">
                <a:ea typeface="+mn-lt"/>
                <a:cs typeface="+mn-lt"/>
              </a:rPr>
              <a:t>Eva</a:t>
            </a:r>
            <a:r>
              <a:rPr lang="en-US" sz="1100" i="1">
                <a:ea typeface="+mn-lt"/>
                <a:cs typeface="+mn-lt"/>
              </a:rPr>
              <a:t> Kallenberg, </a:t>
            </a:r>
            <a:r>
              <a:rPr lang="en-US" sz="1100" b="1" i="1">
                <a:ea typeface="+mn-lt"/>
                <a:cs typeface="+mn-lt"/>
              </a:rPr>
              <a:t>Åsa</a:t>
            </a:r>
            <a:r>
              <a:rPr lang="en-US" sz="1100" i="1">
                <a:ea typeface="+mn-lt"/>
                <a:cs typeface="+mn-lt"/>
              </a:rPr>
              <a:t> Holmberg, </a:t>
            </a:r>
            <a:r>
              <a:rPr lang="en-US" sz="1100" b="1" i="1">
                <a:ea typeface="+mn-lt"/>
                <a:cs typeface="+mn-lt"/>
              </a:rPr>
              <a:t>Kerstin</a:t>
            </a:r>
            <a:r>
              <a:rPr lang="en-US" sz="1100" i="1">
                <a:ea typeface="+mn-lt"/>
                <a:cs typeface="+mn-lt"/>
              </a:rPr>
              <a:t> Einarsson, </a:t>
            </a:r>
            <a:r>
              <a:rPr lang="en-US" sz="1100" b="1" i="1">
                <a:ea typeface="+mn-lt"/>
                <a:cs typeface="+mn-lt"/>
              </a:rPr>
              <a:t>Mats</a:t>
            </a:r>
            <a:r>
              <a:rPr lang="en-US" sz="1100" i="1">
                <a:ea typeface="+mn-lt"/>
                <a:cs typeface="+mn-lt"/>
              </a:rPr>
              <a:t> </a:t>
            </a:r>
            <a:r>
              <a:rPr lang="en-US" sz="1100" i="1" err="1">
                <a:ea typeface="+mn-lt"/>
                <a:cs typeface="+mn-lt"/>
              </a:rPr>
              <a:t>Rönne</a:t>
            </a:r>
            <a:r>
              <a:rPr lang="en-US" sz="1100" i="1">
                <a:ea typeface="+mn-lt"/>
                <a:cs typeface="+mn-lt"/>
              </a:rPr>
              <a:t>, </a:t>
            </a:r>
            <a:r>
              <a:rPr lang="en-US" sz="1100" b="1" i="1">
                <a:ea typeface="+mn-lt"/>
                <a:cs typeface="+mn-lt"/>
              </a:rPr>
              <a:t>Sara</a:t>
            </a:r>
            <a:r>
              <a:rPr lang="en-US" sz="1100" i="1">
                <a:ea typeface="+mn-lt"/>
                <a:cs typeface="+mn-lt"/>
              </a:rPr>
              <a:t> Söderberg, </a:t>
            </a:r>
            <a:r>
              <a:rPr lang="en-US" sz="1100" b="1" i="1">
                <a:ea typeface="+mn-lt"/>
                <a:cs typeface="+mn-lt"/>
              </a:rPr>
              <a:t>Sara</a:t>
            </a:r>
            <a:r>
              <a:rPr lang="en-US" sz="1100" i="1">
                <a:ea typeface="+mn-lt"/>
                <a:cs typeface="+mn-lt"/>
              </a:rPr>
              <a:t> </a:t>
            </a:r>
            <a:r>
              <a:rPr lang="en-US" sz="1100" i="1" err="1">
                <a:ea typeface="+mn-lt"/>
                <a:cs typeface="+mn-lt"/>
              </a:rPr>
              <a:t>Klavdal</a:t>
            </a:r>
            <a:r>
              <a:rPr lang="en-US" sz="1100" i="1">
                <a:ea typeface="+mn-lt"/>
                <a:cs typeface="+mn-lt"/>
              </a:rPr>
              <a:t>, </a:t>
            </a:r>
            <a:r>
              <a:rPr lang="en-US" sz="1100" b="1" i="1">
                <a:ea typeface="+mn-lt"/>
                <a:cs typeface="+mn-lt"/>
              </a:rPr>
              <a:t>Jeanette</a:t>
            </a:r>
            <a:r>
              <a:rPr lang="en-US" sz="1100" i="1">
                <a:ea typeface="+mn-lt"/>
                <a:cs typeface="+mn-lt"/>
              </a:rPr>
              <a:t> Nidenius, </a:t>
            </a:r>
            <a:r>
              <a:rPr lang="en-US" sz="1100" b="1" i="1">
                <a:ea typeface="+mn-lt"/>
                <a:cs typeface="+mn-lt"/>
              </a:rPr>
              <a:t>Bosse</a:t>
            </a:r>
            <a:r>
              <a:rPr lang="en-US" sz="1100" i="1">
                <a:ea typeface="+mn-lt"/>
                <a:cs typeface="+mn-lt"/>
              </a:rPr>
              <a:t> Gustafsson, </a:t>
            </a:r>
            <a:r>
              <a:rPr lang="en-US" sz="1100" b="1" i="1">
                <a:ea typeface="+mn-lt"/>
                <a:cs typeface="+mn-lt"/>
              </a:rPr>
              <a:t>Marie</a:t>
            </a:r>
            <a:r>
              <a:rPr lang="en-US" sz="1100" i="1">
                <a:ea typeface="+mn-lt"/>
                <a:cs typeface="+mn-lt"/>
              </a:rPr>
              <a:t> Carlsson, </a:t>
            </a:r>
            <a:r>
              <a:rPr lang="en-US" sz="1100" b="1" i="1">
                <a:ea typeface="+mn-lt"/>
                <a:cs typeface="+mn-lt"/>
              </a:rPr>
              <a:t>Cecilia</a:t>
            </a:r>
            <a:r>
              <a:rPr lang="en-US" sz="1100" i="1">
                <a:ea typeface="+mn-lt"/>
                <a:cs typeface="+mn-lt"/>
              </a:rPr>
              <a:t> Tenggren, </a:t>
            </a:r>
            <a:r>
              <a:rPr lang="en-US" sz="1100" b="1" i="1">
                <a:ea typeface="+mn-lt"/>
                <a:cs typeface="+mn-lt"/>
              </a:rPr>
              <a:t>Jennifer</a:t>
            </a:r>
            <a:r>
              <a:rPr lang="en-US" sz="1100" i="1">
                <a:ea typeface="+mn-lt"/>
                <a:cs typeface="+mn-lt"/>
              </a:rPr>
              <a:t> Troeng Johansson, </a:t>
            </a:r>
            <a:r>
              <a:rPr lang="en-US" sz="1100" b="1" i="1">
                <a:ea typeface="+mn-lt"/>
                <a:cs typeface="+mn-lt"/>
              </a:rPr>
              <a:t>Amanda</a:t>
            </a:r>
            <a:r>
              <a:rPr lang="en-US" sz="1100" i="1">
                <a:ea typeface="+mn-lt"/>
                <a:cs typeface="+mn-lt"/>
              </a:rPr>
              <a:t> Hajney, </a:t>
            </a:r>
            <a:r>
              <a:rPr lang="en-US" sz="1100" b="1" i="1">
                <a:ea typeface="+mn-lt"/>
                <a:cs typeface="+mn-lt"/>
              </a:rPr>
              <a:t>Yvonne </a:t>
            </a:r>
            <a:r>
              <a:rPr lang="en-US" sz="1100" i="1">
                <a:ea typeface="+mn-lt"/>
                <a:cs typeface="+mn-lt"/>
              </a:rPr>
              <a:t>Borg, </a:t>
            </a:r>
            <a:r>
              <a:rPr lang="en-US" sz="1100" b="1" i="1">
                <a:ea typeface="+mn-lt"/>
                <a:cs typeface="+mn-lt"/>
              </a:rPr>
              <a:t>Caroline </a:t>
            </a:r>
            <a:r>
              <a:rPr lang="en-US" sz="1100" i="1">
                <a:ea typeface="+mn-lt"/>
                <a:cs typeface="+mn-lt"/>
              </a:rPr>
              <a:t>Edgren &amp; </a:t>
            </a:r>
            <a:r>
              <a:rPr lang="en-US" sz="1100" b="1" i="1">
                <a:ea typeface="+mn-lt"/>
                <a:cs typeface="+mn-lt"/>
              </a:rPr>
              <a:t>Markus </a:t>
            </a:r>
            <a:r>
              <a:rPr lang="en-US" sz="1100" i="1">
                <a:ea typeface="+mn-lt"/>
                <a:cs typeface="+mn-lt"/>
              </a:rPr>
              <a:t>Nilsson</a:t>
            </a:r>
            <a:endParaRPr lang="sv-SE" sz="1100">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5"/>
          <p:cNvSpPr/>
          <p:nvPr/>
        </p:nvSpPr>
        <p:spPr>
          <a:xfrm>
            <a:off x="176499" y="996097"/>
            <a:ext cx="1069848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B1538"/>
              </a:buClr>
              <a:buSzPts val="1600"/>
              <a:buFont typeface="Calibri"/>
              <a:buNone/>
            </a:pPr>
            <a:r>
              <a:rPr lang="sv-SE" sz="1600" b="1" i="0" u="none" strike="noStrike" cap="none">
                <a:solidFill>
                  <a:srgbClr val="BE004B"/>
                </a:solidFill>
                <a:latin typeface="Calibri"/>
                <a:ea typeface="Calibri"/>
                <a:cs typeface="Calibri"/>
                <a:sym typeface="Calibri"/>
              </a:rPr>
              <a:t>VÅR DIGITALA NÄRVARO 2025</a:t>
            </a:r>
            <a:endParaRPr lang="sv-SE" sz="1600" b="0" i="0" u="none" strike="noStrike" cap="none">
              <a:solidFill>
                <a:srgbClr val="BE004B"/>
              </a:solidFill>
              <a:latin typeface="Calibri"/>
              <a:ea typeface="Calibri"/>
              <a:cs typeface="Calibri"/>
              <a:sym typeface="Calibri"/>
            </a:endParaRPr>
          </a:p>
        </p:txBody>
      </p:sp>
      <p:sp>
        <p:nvSpPr>
          <p:cNvPr id="69" name="Google Shape;69;p5"/>
          <p:cNvSpPr/>
          <p:nvPr/>
        </p:nvSpPr>
        <p:spPr>
          <a:xfrm>
            <a:off x="359379" y="1758623"/>
            <a:ext cx="5166360" cy="2103120"/>
          </a:xfrm>
          <a:prstGeom prst="rect">
            <a:avLst/>
          </a:prstGeom>
          <a:solidFill>
            <a:srgbClr val="FFFFFF"/>
          </a:solidFill>
          <a:ln w="9525"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70" name="Google Shape;70;p5"/>
          <p:cNvSpPr/>
          <p:nvPr/>
        </p:nvSpPr>
        <p:spPr>
          <a:xfrm>
            <a:off x="359379" y="1758623"/>
            <a:ext cx="91440" cy="2103120"/>
          </a:xfrm>
          <a:prstGeom prst="rect">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71" name="Google Shape;71;p5"/>
          <p:cNvSpPr/>
          <p:nvPr/>
        </p:nvSpPr>
        <p:spPr>
          <a:xfrm>
            <a:off x="725139" y="2032943"/>
            <a:ext cx="461772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5400"/>
              <a:buFont typeface="Georgia"/>
              <a:buNone/>
            </a:pPr>
            <a:r>
              <a:rPr lang="sv-SE" sz="5400" b="1" i="0" u="none" strike="noStrike" cap="none">
                <a:solidFill>
                  <a:srgbClr val="BE004B"/>
                </a:solidFill>
                <a:latin typeface="Georgia"/>
                <a:ea typeface="Georgia"/>
                <a:cs typeface="Georgia"/>
                <a:sym typeface="Georgia"/>
              </a:rPr>
              <a:t>1,12 milj</a:t>
            </a:r>
            <a:r>
              <a:rPr lang="sv-SE" sz="5400" b="1">
                <a:solidFill>
                  <a:srgbClr val="BE004B"/>
                </a:solidFill>
                <a:latin typeface="Georgia"/>
                <a:ea typeface="Georgia"/>
                <a:cs typeface="Georgia"/>
                <a:sym typeface="Georgia"/>
              </a:rPr>
              <a:t>oner</a:t>
            </a:r>
            <a:endParaRPr lang="sv-SE" sz="5400" b="0" i="0" u="none" strike="noStrike" cap="none">
              <a:solidFill>
                <a:srgbClr val="BE004B"/>
              </a:solidFill>
              <a:latin typeface="Calibri"/>
              <a:ea typeface="Calibri"/>
              <a:cs typeface="Calibri"/>
              <a:sym typeface="Calibri"/>
            </a:endParaRPr>
          </a:p>
        </p:txBody>
      </p:sp>
      <p:sp>
        <p:nvSpPr>
          <p:cNvPr id="72" name="Google Shape;72;p5"/>
          <p:cNvSpPr/>
          <p:nvPr/>
        </p:nvSpPr>
        <p:spPr>
          <a:xfrm>
            <a:off x="725139" y="3038783"/>
            <a:ext cx="461772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800"/>
              <a:buFont typeface="Calibri"/>
              <a:buNone/>
            </a:pPr>
            <a:r>
              <a:rPr lang="sv-SE" b="1">
                <a:solidFill>
                  <a:srgbClr val="2D2A26"/>
                </a:solidFill>
                <a:latin typeface="Calibri"/>
                <a:ea typeface="Calibri"/>
                <a:cs typeface="Calibri"/>
                <a:sym typeface="Calibri"/>
              </a:rPr>
              <a:t>B</a:t>
            </a:r>
            <a:r>
              <a:rPr lang="sv-SE" sz="1800" b="1" i="0" u="none" strike="noStrike" cap="none">
                <a:solidFill>
                  <a:srgbClr val="2D2A26"/>
                </a:solidFill>
                <a:latin typeface="Calibri"/>
                <a:ea typeface="Calibri"/>
                <a:cs typeface="Calibri"/>
                <a:sym typeface="Calibri"/>
              </a:rPr>
              <a:t>esök på hemsidan</a:t>
            </a:r>
            <a:endParaRPr lang="sv-SE" sz="1800" b="0" i="0" u="none" strike="noStrike" cap="none">
              <a:solidFill>
                <a:schemeClr val="dk1"/>
              </a:solidFill>
              <a:latin typeface="Calibri"/>
              <a:ea typeface="Calibri"/>
              <a:cs typeface="Calibri"/>
              <a:sym typeface="Calibri"/>
            </a:endParaRPr>
          </a:p>
        </p:txBody>
      </p:sp>
      <p:sp>
        <p:nvSpPr>
          <p:cNvPr id="73" name="Google Shape;73;p5"/>
          <p:cNvSpPr/>
          <p:nvPr/>
        </p:nvSpPr>
        <p:spPr>
          <a:xfrm>
            <a:off x="725139" y="3450263"/>
            <a:ext cx="461772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1" u="none" strike="noStrike" cap="none">
                <a:solidFill>
                  <a:srgbClr val="6B6560"/>
                </a:solidFill>
                <a:latin typeface="Calibri"/>
                <a:ea typeface="Calibri"/>
                <a:cs typeface="Calibri"/>
                <a:sym typeface="Calibri"/>
              </a:rPr>
              <a:t>+12% mot 2024</a:t>
            </a:r>
            <a:endParaRPr lang="sv-SE" sz="1400" b="0" i="0" u="none" strike="noStrike" cap="none">
              <a:solidFill>
                <a:schemeClr val="dk1"/>
              </a:solidFill>
              <a:latin typeface="Calibri"/>
              <a:ea typeface="Calibri"/>
              <a:cs typeface="Calibri"/>
              <a:sym typeface="Calibri"/>
            </a:endParaRPr>
          </a:p>
        </p:txBody>
      </p:sp>
      <p:sp>
        <p:nvSpPr>
          <p:cNvPr id="74" name="Google Shape;74;p5"/>
          <p:cNvSpPr/>
          <p:nvPr/>
        </p:nvSpPr>
        <p:spPr>
          <a:xfrm>
            <a:off x="5891499" y="1758623"/>
            <a:ext cx="5166360" cy="2103120"/>
          </a:xfrm>
          <a:prstGeom prst="rect">
            <a:avLst/>
          </a:prstGeom>
          <a:solidFill>
            <a:srgbClr val="FFFFFF"/>
          </a:solidFill>
          <a:ln w="9525"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75" name="Google Shape;75;p5"/>
          <p:cNvSpPr/>
          <p:nvPr/>
        </p:nvSpPr>
        <p:spPr>
          <a:xfrm>
            <a:off x="5891499" y="1758623"/>
            <a:ext cx="91440" cy="2103120"/>
          </a:xfrm>
          <a:prstGeom prst="rect">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highlight>
                <a:srgbClr val="FF0000"/>
              </a:highlight>
            </a:endParaRPr>
          </a:p>
        </p:txBody>
      </p:sp>
      <p:sp>
        <p:nvSpPr>
          <p:cNvPr id="76" name="Google Shape;76;p5"/>
          <p:cNvSpPr/>
          <p:nvPr/>
        </p:nvSpPr>
        <p:spPr>
          <a:xfrm>
            <a:off x="6257259" y="2032943"/>
            <a:ext cx="461772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5400"/>
              <a:buFont typeface="Georgia"/>
              <a:buNone/>
            </a:pPr>
            <a:r>
              <a:rPr lang="sv-SE" sz="5400" b="1" i="0" u="none" strike="noStrike" cap="none">
                <a:solidFill>
                  <a:srgbClr val="BE004B"/>
                </a:solidFill>
                <a:latin typeface="Georgia"/>
                <a:ea typeface="Georgia"/>
                <a:cs typeface="Georgia"/>
                <a:sym typeface="Georgia"/>
              </a:rPr>
              <a:t>47 %</a:t>
            </a:r>
            <a:endParaRPr lang="sv-SE" sz="5400" b="0" i="0" u="none" strike="noStrike" cap="none">
              <a:solidFill>
                <a:srgbClr val="BE004B"/>
              </a:solidFill>
              <a:latin typeface="Calibri"/>
              <a:ea typeface="Calibri"/>
              <a:cs typeface="Calibri"/>
              <a:sym typeface="Calibri"/>
            </a:endParaRPr>
          </a:p>
        </p:txBody>
      </p:sp>
      <p:sp>
        <p:nvSpPr>
          <p:cNvPr id="77" name="Google Shape;77;p5"/>
          <p:cNvSpPr/>
          <p:nvPr/>
        </p:nvSpPr>
        <p:spPr>
          <a:xfrm>
            <a:off x="6257259" y="3038783"/>
            <a:ext cx="461772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800"/>
              <a:buFont typeface="Calibri"/>
              <a:buNone/>
            </a:pPr>
            <a:r>
              <a:rPr lang="sv-SE" b="1">
                <a:solidFill>
                  <a:srgbClr val="2D2A26"/>
                </a:solidFill>
                <a:latin typeface="Calibri"/>
                <a:ea typeface="Calibri"/>
                <a:cs typeface="Calibri"/>
                <a:sym typeface="Calibri"/>
              </a:rPr>
              <a:t>A</a:t>
            </a:r>
            <a:r>
              <a:rPr lang="sv-SE" sz="1800" b="1" i="0" u="none" strike="noStrike" cap="none">
                <a:solidFill>
                  <a:srgbClr val="2D2A26"/>
                </a:solidFill>
                <a:latin typeface="Calibri"/>
                <a:ea typeface="Calibri"/>
                <a:cs typeface="Calibri"/>
                <a:sym typeface="Calibri"/>
              </a:rPr>
              <a:t>v all </a:t>
            </a:r>
            <a:r>
              <a:rPr lang="sv-SE" sz="1800" b="1" i="0" u="none" strike="noStrike" cap="none" err="1">
                <a:solidFill>
                  <a:srgbClr val="2D2A26"/>
                </a:solidFill>
                <a:latin typeface="Calibri"/>
                <a:ea typeface="Calibri"/>
                <a:cs typeface="Calibri"/>
                <a:sym typeface="Calibri"/>
              </a:rPr>
              <a:t>webbtrafik</a:t>
            </a:r>
            <a:endParaRPr lang="sv-SE" sz="1800" b="0" i="0" u="none" strike="noStrike" cap="none">
              <a:solidFill>
                <a:schemeClr val="dk1"/>
              </a:solidFill>
              <a:latin typeface="Calibri"/>
              <a:ea typeface="Calibri"/>
              <a:cs typeface="Calibri"/>
              <a:sym typeface="Calibri"/>
            </a:endParaRPr>
          </a:p>
        </p:txBody>
      </p:sp>
      <p:sp>
        <p:nvSpPr>
          <p:cNvPr id="78" name="Google Shape;78;p5"/>
          <p:cNvSpPr/>
          <p:nvPr/>
        </p:nvSpPr>
        <p:spPr>
          <a:xfrm>
            <a:off x="6257259" y="3450263"/>
            <a:ext cx="461772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1" u="none" strike="noStrike" cap="none">
                <a:solidFill>
                  <a:srgbClr val="6B6560"/>
                </a:solidFill>
                <a:latin typeface="Calibri"/>
                <a:ea typeface="Calibri"/>
                <a:cs typeface="Calibri"/>
                <a:sym typeface="Calibri"/>
              </a:rPr>
              <a:t>går till </a:t>
            </a:r>
            <a:r>
              <a:rPr lang="sv-SE" sz="1400" b="0" i="1" u="none" strike="noStrike" cap="none" err="1">
                <a:solidFill>
                  <a:srgbClr val="6B6560"/>
                </a:solidFill>
                <a:latin typeface="Calibri"/>
                <a:ea typeface="Calibri"/>
                <a:cs typeface="Calibri"/>
                <a:sym typeface="Calibri"/>
              </a:rPr>
              <a:t>Vinlocus</a:t>
            </a:r>
            <a:endParaRPr lang="sv-SE" sz="1400" b="0" i="0" u="none" strike="noStrike" cap="none">
              <a:solidFill>
                <a:schemeClr val="dk1"/>
              </a:solidFill>
              <a:latin typeface="Calibri"/>
              <a:ea typeface="Calibri"/>
              <a:cs typeface="Calibri"/>
              <a:sym typeface="Calibri"/>
            </a:endParaRPr>
          </a:p>
        </p:txBody>
      </p:sp>
      <p:sp>
        <p:nvSpPr>
          <p:cNvPr id="79" name="Google Shape;79;p5"/>
          <p:cNvSpPr/>
          <p:nvPr/>
        </p:nvSpPr>
        <p:spPr>
          <a:xfrm>
            <a:off x="359379" y="4178595"/>
            <a:ext cx="5166360" cy="2103120"/>
          </a:xfrm>
          <a:prstGeom prst="rect">
            <a:avLst/>
          </a:prstGeom>
          <a:solidFill>
            <a:srgbClr val="FFFFFF"/>
          </a:solidFill>
          <a:ln w="9525"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80" name="Google Shape;80;p5"/>
          <p:cNvSpPr/>
          <p:nvPr/>
        </p:nvSpPr>
        <p:spPr>
          <a:xfrm>
            <a:off x="359379" y="4178595"/>
            <a:ext cx="91440" cy="2103120"/>
          </a:xfrm>
          <a:prstGeom prst="rect">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81" name="Google Shape;81;p5"/>
          <p:cNvSpPr/>
          <p:nvPr/>
        </p:nvSpPr>
        <p:spPr>
          <a:xfrm>
            <a:off x="725139" y="4410383"/>
            <a:ext cx="461772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5400"/>
              <a:buFont typeface="Georgia"/>
              <a:buNone/>
            </a:pPr>
            <a:r>
              <a:rPr lang="sv-SE" sz="5400" b="1" i="0" u="none" strike="noStrike" cap="none">
                <a:solidFill>
                  <a:srgbClr val="BE004B"/>
                </a:solidFill>
                <a:latin typeface="Georgia"/>
                <a:ea typeface="Georgia"/>
                <a:cs typeface="Georgia"/>
                <a:sym typeface="Georgia"/>
              </a:rPr>
              <a:t>76–78 %</a:t>
            </a:r>
            <a:endParaRPr lang="sv-SE" sz="5400" b="0" i="0" u="none" strike="noStrike" cap="none">
              <a:solidFill>
                <a:srgbClr val="BE004B"/>
              </a:solidFill>
              <a:latin typeface="Calibri"/>
              <a:ea typeface="Calibri"/>
              <a:cs typeface="Calibri"/>
              <a:sym typeface="Calibri"/>
            </a:endParaRPr>
          </a:p>
        </p:txBody>
      </p:sp>
      <p:sp>
        <p:nvSpPr>
          <p:cNvPr id="82" name="Google Shape;82;p5"/>
          <p:cNvSpPr/>
          <p:nvPr/>
        </p:nvSpPr>
        <p:spPr>
          <a:xfrm>
            <a:off x="725139" y="5416223"/>
            <a:ext cx="461772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800"/>
              <a:buFont typeface="Calibri"/>
              <a:buNone/>
            </a:pPr>
            <a:r>
              <a:rPr lang="sv-SE" b="1">
                <a:solidFill>
                  <a:srgbClr val="2D2A26"/>
                </a:solidFill>
                <a:latin typeface="Calibri"/>
                <a:ea typeface="Calibri"/>
                <a:cs typeface="Calibri"/>
                <a:sym typeface="Calibri"/>
              </a:rPr>
              <a:t>Ö</a:t>
            </a:r>
            <a:r>
              <a:rPr lang="sv-SE" sz="1800" b="1" i="0" u="none" strike="noStrike" cap="none">
                <a:solidFill>
                  <a:srgbClr val="2D2A26"/>
                </a:solidFill>
                <a:latin typeface="Calibri"/>
                <a:ea typeface="Calibri"/>
                <a:cs typeface="Calibri"/>
                <a:sym typeface="Calibri"/>
              </a:rPr>
              <a:t>ppningsgrad nyhetsbrev</a:t>
            </a:r>
            <a:endParaRPr lang="sv-SE" sz="1800" b="0" i="0" u="none" strike="noStrike" cap="none">
              <a:solidFill>
                <a:schemeClr val="dk1"/>
              </a:solidFill>
              <a:latin typeface="Calibri"/>
              <a:ea typeface="Calibri"/>
              <a:cs typeface="Calibri"/>
              <a:sym typeface="Calibri"/>
            </a:endParaRPr>
          </a:p>
        </p:txBody>
      </p:sp>
      <p:sp>
        <p:nvSpPr>
          <p:cNvPr id="83" name="Google Shape;83;p5"/>
          <p:cNvSpPr/>
          <p:nvPr/>
        </p:nvSpPr>
        <p:spPr>
          <a:xfrm>
            <a:off x="725139" y="5827703"/>
            <a:ext cx="461772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1" u="none" strike="noStrike" cap="none">
                <a:solidFill>
                  <a:srgbClr val="6B6560"/>
                </a:solidFill>
                <a:latin typeface="Calibri"/>
                <a:ea typeface="Calibri"/>
                <a:cs typeface="Calibri"/>
                <a:sym typeface="Calibri"/>
              </a:rPr>
              <a:t>21 utskick under året</a:t>
            </a:r>
            <a:endParaRPr lang="sv-SE" sz="1400" b="0" i="0" u="none" strike="noStrike" cap="none">
              <a:solidFill>
                <a:schemeClr val="dk1"/>
              </a:solidFill>
              <a:latin typeface="Calibri"/>
              <a:ea typeface="Calibri"/>
              <a:cs typeface="Calibri"/>
              <a:sym typeface="Calibri"/>
            </a:endParaRPr>
          </a:p>
        </p:txBody>
      </p:sp>
      <p:sp>
        <p:nvSpPr>
          <p:cNvPr id="84" name="Google Shape;84;p5"/>
          <p:cNvSpPr/>
          <p:nvPr/>
        </p:nvSpPr>
        <p:spPr>
          <a:xfrm>
            <a:off x="5891499" y="4178595"/>
            <a:ext cx="5166360" cy="2103120"/>
          </a:xfrm>
          <a:prstGeom prst="rect">
            <a:avLst/>
          </a:prstGeom>
          <a:solidFill>
            <a:srgbClr val="FFFFFF"/>
          </a:solidFill>
          <a:ln w="9525"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85" name="Google Shape;85;p5"/>
          <p:cNvSpPr/>
          <p:nvPr/>
        </p:nvSpPr>
        <p:spPr>
          <a:xfrm>
            <a:off x="5891499" y="4178595"/>
            <a:ext cx="91440" cy="2103120"/>
          </a:xfrm>
          <a:prstGeom prst="rect">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86" name="Google Shape;86;p5"/>
          <p:cNvSpPr/>
          <p:nvPr/>
        </p:nvSpPr>
        <p:spPr>
          <a:xfrm>
            <a:off x="6257259" y="4410383"/>
            <a:ext cx="461772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5400"/>
              <a:buFont typeface="Georgia"/>
              <a:buNone/>
            </a:pPr>
            <a:r>
              <a:rPr lang="sv-SE" sz="5400" b="1" i="0" u="none" strike="noStrike" cap="none">
                <a:solidFill>
                  <a:srgbClr val="BE004B"/>
                </a:solidFill>
                <a:latin typeface="Georgia"/>
                <a:ea typeface="Georgia"/>
                <a:cs typeface="Georgia"/>
                <a:sym typeface="Georgia"/>
              </a:rPr>
              <a:t>+69 %</a:t>
            </a:r>
            <a:endParaRPr lang="sv-SE" sz="5400" b="0" i="0" u="none" strike="noStrike" cap="none">
              <a:solidFill>
                <a:srgbClr val="BE004B"/>
              </a:solidFill>
              <a:latin typeface="Calibri"/>
              <a:ea typeface="Calibri"/>
              <a:cs typeface="Calibri"/>
              <a:sym typeface="Calibri"/>
            </a:endParaRPr>
          </a:p>
        </p:txBody>
      </p:sp>
      <p:sp>
        <p:nvSpPr>
          <p:cNvPr id="87" name="Google Shape;87;p5"/>
          <p:cNvSpPr/>
          <p:nvPr/>
        </p:nvSpPr>
        <p:spPr>
          <a:xfrm>
            <a:off x="6257259" y="5416223"/>
            <a:ext cx="461772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800"/>
              <a:buFont typeface="Calibri"/>
              <a:buNone/>
            </a:pPr>
            <a:r>
              <a:rPr lang="sv-SE" b="1">
                <a:solidFill>
                  <a:srgbClr val="2D2A26"/>
                </a:solidFill>
                <a:latin typeface="Calibri"/>
                <a:ea typeface="Calibri"/>
                <a:cs typeface="Calibri"/>
                <a:sym typeface="Calibri"/>
              </a:rPr>
              <a:t>Ö</a:t>
            </a:r>
            <a:r>
              <a:rPr lang="sv-SE" sz="1800" b="1" i="0" u="none" strike="noStrike" cap="none">
                <a:solidFill>
                  <a:srgbClr val="2D2A26"/>
                </a:solidFill>
                <a:latin typeface="Calibri"/>
                <a:ea typeface="Calibri"/>
                <a:cs typeface="Calibri"/>
                <a:sym typeface="Calibri"/>
              </a:rPr>
              <a:t>kning i webbshopen</a:t>
            </a:r>
            <a:endParaRPr lang="sv-SE" sz="1800" b="0" i="0" u="none" strike="noStrike" cap="none">
              <a:solidFill>
                <a:schemeClr val="dk1"/>
              </a:solidFill>
              <a:latin typeface="Calibri"/>
              <a:ea typeface="Calibri"/>
              <a:cs typeface="Calibri"/>
              <a:sym typeface="Calibri"/>
            </a:endParaRPr>
          </a:p>
        </p:txBody>
      </p:sp>
      <p:sp>
        <p:nvSpPr>
          <p:cNvPr id="88" name="Google Shape;88;p5"/>
          <p:cNvSpPr/>
          <p:nvPr/>
        </p:nvSpPr>
        <p:spPr>
          <a:xfrm>
            <a:off x="6257259" y="5827703"/>
            <a:ext cx="461772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1" u="none" strike="noStrike" cap="none">
                <a:solidFill>
                  <a:srgbClr val="6B6560"/>
                </a:solidFill>
                <a:latin typeface="Calibri"/>
                <a:ea typeface="Calibri"/>
                <a:cs typeface="Calibri"/>
                <a:sym typeface="Calibri"/>
              </a:rPr>
              <a:t>positivt resultat – för första gången</a:t>
            </a:r>
            <a:endParaRPr lang="sv-SE" sz="1400" b="0" i="0" u="none" strike="noStrike" cap="none">
              <a:solidFill>
                <a:schemeClr val="dk1"/>
              </a:solidFill>
              <a:latin typeface="Calibri"/>
              <a:ea typeface="Calibri"/>
              <a:cs typeface="Calibri"/>
              <a:sym typeface="Calibri"/>
            </a:endParaRPr>
          </a:p>
        </p:txBody>
      </p:sp>
      <p:sp>
        <p:nvSpPr>
          <p:cNvPr id="4" name="Title 4">
            <a:extLst>
              <a:ext uri="{FF2B5EF4-FFF2-40B4-BE49-F238E27FC236}">
                <a16:creationId xmlns:a16="http://schemas.microsoft.com/office/drawing/2014/main" id="{0221C116-EEC6-75D3-F9DC-2147B78C1C58}"/>
              </a:ext>
            </a:extLst>
          </p:cNvPr>
          <p:cNvSpPr>
            <a:spLocks noGrp="1"/>
          </p:cNvSpPr>
          <p:nvPr/>
        </p:nvSpPr>
        <p:spPr>
          <a:xfrm>
            <a:off x="0" y="372314"/>
            <a:ext cx="7706698" cy="535531"/>
          </a:xfrm>
          <a:prstGeom prst="rect">
            <a:avLst/>
          </a:prstGeom>
          <a:solidFill>
            <a:schemeClr val="accent1">
              <a:alpha val="69804"/>
            </a:schemeClr>
          </a:solidFill>
        </p:spPr>
        <p:txBody>
          <a:bodyPr wrap="none" lIns="216000" tIns="45720" rIns="91440" bIns="45720" rtlCol="0" anchor="t">
            <a:spAutoFit/>
          </a:bodyPr>
          <a:lstStyle>
            <a:lvl1pPr algn="l" defTabSz="914400" rtl="0" eaLnBrk="1" latinLnBrk="0" hangingPunct="1">
              <a:lnSpc>
                <a:spcPct val="90000"/>
              </a:lnSpc>
              <a:spcBef>
                <a:spcPct val="0"/>
              </a:spcBef>
              <a:buNone/>
              <a:defRPr lang="sv-SE" sz="3200" b="0" kern="1200" cap="all" spc="200" baseline="0">
                <a:solidFill>
                  <a:schemeClr val="bg1"/>
                </a:solidFill>
                <a:latin typeface="Arial Narrow" panose="020B0606020202030204" pitchFamily="34" charset="0"/>
                <a:ea typeface="+mn-ea"/>
                <a:cs typeface="Arial" panose="020B0604020202020204" pitchFamily="34" charset="0"/>
              </a:defRPr>
            </a:lvl1pPr>
          </a:lstStyle>
          <a:p>
            <a:r>
              <a:rPr lang="sv-SE">
                <a:latin typeface="Arial Narrow"/>
                <a:cs typeface="Arial"/>
              </a:rPr>
              <a:t>Hemsidan, nyhetsbrev &amp; webbshop</a:t>
            </a:r>
          </a:p>
        </p:txBody>
      </p:sp>
      <p:pic>
        <p:nvPicPr>
          <p:cNvPr id="6" name="Bildobjekt 5">
            <a:extLst>
              <a:ext uri="{FF2B5EF4-FFF2-40B4-BE49-F238E27FC236}">
                <a16:creationId xmlns:a16="http://schemas.microsoft.com/office/drawing/2014/main" id="{32E531D2-B7AC-4F81-36B9-EC3E72B62C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18265" y="585676"/>
            <a:ext cx="2071574" cy="207157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6"/>
          <p:cNvSpPr/>
          <p:nvPr/>
        </p:nvSpPr>
        <p:spPr>
          <a:xfrm>
            <a:off x="171155" y="953565"/>
            <a:ext cx="10698480" cy="457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8B1538"/>
              </a:buClr>
              <a:buSzPts val="1600"/>
              <a:buFont typeface="Calibri"/>
              <a:buNone/>
            </a:pPr>
            <a:r>
              <a:rPr lang="sv-SE" sz="1600" b="1" i="0" u="none" strike="noStrike" cap="none">
                <a:solidFill>
                  <a:srgbClr val="BE004B"/>
                </a:solidFill>
                <a:latin typeface="Calibri"/>
                <a:ea typeface="Calibri"/>
                <a:cs typeface="Calibri"/>
                <a:sym typeface="Calibri"/>
              </a:rPr>
              <a:t>VARUMÄRKE &amp; INSIKT</a:t>
            </a:r>
            <a:endParaRPr lang="sv-SE" sz="1600" b="0" i="0" u="none" strike="noStrike" cap="none">
              <a:solidFill>
                <a:srgbClr val="BE004B"/>
              </a:solidFill>
              <a:latin typeface="Calibri"/>
              <a:ea typeface="Calibri"/>
              <a:cs typeface="Calibri"/>
              <a:sym typeface="Calibri"/>
            </a:endParaRPr>
          </a:p>
        </p:txBody>
      </p:sp>
      <p:sp>
        <p:nvSpPr>
          <p:cNvPr id="95" name="Google Shape;95;p6"/>
          <p:cNvSpPr/>
          <p:nvPr/>
        </p:nvSpPr>
        <p:spPr>
          <a:xfrm>
            <a:off x="731520" y="914400"/>
            <a:ext cx="1069848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5C0E24"/>
              </a:buClr>
              <a:buSzPts val="4000"/>
              <a:buFont typeface="Georgia"/>
              <a:buNone/>
            </a:pPr>
            <a:endParaRPr lang="sv-SE" sz="4000" b="0" i="0" u="none" strike="noStrike" cap="none">
              <a:solidFill>
                <a:schemeClr val="dk1"/>
              </a:solidFill>
              <a:latin typeface="Calibri"/>
              <a:ea typeface="Calibri"/>
              <a:cs typeface="Calibri"/>
              <a:sym typeface="Calibri"/>
            </a:endParaRPr>
          </a:p>
        </p:txBody>
      </p:sp>
      <p:sp>
        <p:nvSpPr>
          <p:cNvPr id="96" name="Google Shape;96;p6"/>
          <p:cNvSpPr/>
          <p:nvPr/>
        </p:nvSpPr>
        <p:spPr>
          <a:xfrm>
            <a:off x="731520" y="2870200"/>
            <a:ext cx="539496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2200"/>
              <a:buFont typeface="Georgia"/>
              <a:buNone/>
            </a:pPr>
            <a:r>
              <a:rPr lang="sv-SE" sz="2200" b="1" i="0" u="none" strike="noStrike" cap="none">
                <a:solidFill>
                  <a:srgbClr val="BE004B"/>
                </a:solidFill>
                <a:latin typeface="Georgia"/>
                <a:ea typeface="Georgia"/>
                <a:cs typeface="Georgia"/>
                <a:sym typeface="Georgia"/>
              </a:rPr>
              <a:t>Varumärkesplattform 2025</a:t>
            </a:r>
            <a:endParaRPr lang="sv-SE" sz="2200" b="0" i="0" u="none" strike="noStrike" cap="none">
              <a:solidFill>
                <a:srgbClr val="BE004B"/>
              </a:solidFill>
              <a:latin typeface="Calibri"/>
              <a:ea typeface="Calibri"/>
              <a:cs typeface="Calibri"/>
              <a:sym typeface="Calibri"/>
            </a:endParaRPr>
          </a:p>
        </p:txBody>
      </p:sp>
      <p:sp>
        <p:nvSpPr>
          <p:cNvPr id="97" name="Google Shape;97;p6"/>
          <p:cNvSpPr/>
          <p:nvPr/>
        </p:nvSpPr>
        <p:spPr>
          <a:xfrm>
            <a:off x="731520" y="3373120"/>
            <a:ext cx="53949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1" u="none" strike="noStrike" cap="none">
                <a:solidFill>
                  <a:srgbClr val="6B6560"/>
                </a:solidFill>
                <a:latin typeface="Calibri"/>
                <a:ea typeface="Calibri"/>
                <a:cs typeface="Calibri"/>
                <a:sym typeface="Calibri"/>
              </a:rPr>
              <a:t>Baserad på Demoskop-undersökningen 2024 — 5 400 respondenter</a:t>
            </a:r>
            <a:endParaRPr lang="sv-SE" sz="1400" b="0" i="0" u="none" strike="noStrike" cap="none">
              <a:solidFill>
                <a:schemeClr val="dk1"/>
              </a:solidFill>
              <a:latin typeface="Calibri"/>
              <a:ea typeface="Calibri"/>
              <a:cs typeface="Calibri"/>
              <a:sym typeface="Calibri"/>
            </a:endParaRPr>
          </a:p>
        </p:txBody>
      </p:sp>
      <p:sp>
        <p:nvSpPr>
          <p:cNvPr id="98" name="Google Shape;98;p6"/>
          <p:cNvSpPr/>
          <p:nvPr/>
        </p:nvSpPr>
        <p:spPr>
          <a:xfrm>
            <a:off x="731520" y="4157472"/>
            <a:ext cx="201168" cy="201168"/>
          </a:xfrm>
          <a:prstGeom prst="ellipse">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99" name="Google Shape;99;p6"/>
          <p:cNvSpPr/>
          <p:nvPr/>
        </p:nvSpPr>
        <p:spPr>
          <a:xfrm>
            <a:off x="1143000" y="4013200"/>
            <a:ext cx="49834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2000"/>
              <a:buFont typeface="Georgia"/>
              <a:buNone/>
            </a:pPr>
            <a:r>
              <a:rPr lang="sv-SE" sz="2000" b="1" i="0" u="none" strike="noStrike" cap="none">
                <a:solidFill>
                  <a:srgbClr val="2D2A26"/>
                </a:solidFill>
                <a:latin typeface="Georgia"/>
                <a:ea typeface="Georgia"/>
                <a:cs typeface="Georgia"/>
                <a:sym typeface="Georgia"/>
              </a:rPr>
              <a:t>Bredd och djup</a:t>
            </a:r>
            <a:endParaRPr lang="sv-SE" sz="2000" b="0" i="0" u="none" strike="noStrike" cap="none">
              <a:solidFill>
                <a:schemeClr val="dk1"/>
              </a:solidFill>
              <a:latin typeface="Calibri"/>
              <a:ea typeface="Calibri"/>
              <a:cs typeface="Calibri"/>
              <a:sym typeface="Calibri"/>
            </a:endParaRPr>
          </a:p>
        </p:txBody>
      </p:sp>
      <p:sp>
        <p:nvSpPr>
          <p:cNvPr id="100" name="Google Shape;100;p6"/>
          <p:cNvSpPr/>
          <p:nvPr/>
        </p:nvSpPr>
        <p:spPr>
          <a:xfrm>
            <a:off x="731520" y="4843272"/>
            <a:ext cx="201168" cy="201168"/>
          </a:xfrm>
          <a:prstGeom prst="ellipse">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01" name="Google Shape;101;p6"/>
          <p:cNvSpPr/>
          <p:nvPr/>
        </p:nvSpPr>
        <p:spPr>
          <a:xfrm>
            <a:off x="1143000" y="4699000"/>
            <a:ext cx="49834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2000"/>
              <a:buFont typeface="Georgia"/>
              <a:buNone/>
            </a:pPr>
            <a:r>
              <a:rPr lang="sv-SE" sz="2000" b="1" i="0" u="none" strike="noStrike" cap="none">
                <a:solidFill>
                  <a:srgbClr val="2D2A26"/>
                </a:solidFill>
                <a:latin typeface="Georgia"/>
                <a:ea typeface="Georgia"/>
                <a:cs typeface="Georgia"/>
                <a:sym typeface="Georgia"/>
              </a:rPr>
              <a:t>Öppna och välkomnande</a:t>
            </a:r>
            <a:endParaRPr lang="sv-SE" sz="2000" b="0" i="0" u="none" strike="noStrike" cap="none">
              <a:solidFill>
                <a:schemeClr val="dk1"/>
              </a:solidFill>
              <a:latin typeface="Calibri"/>
              <a:ea typeface="Calibri"/>
              <a:cs typeface="Calibri"/>
              <a:sym typeface="Calibri"/>
            </a:endParaRPr>
          </a:p>
        </p:txBody>
      </p:sp>
      <p:sp>
        <p:nvSpPr>
          <p:cNvPr id="102" name="Google Shape;102;p6"/>
          <p:cNvSpPr/>
          <p:nvPr/>
        </p:nvSpPr>
        <p:spPr>
          <a:xfrm>
            <a:off x="731520" y="5529072"/>
            <a:ext cx="201168" cy="201168"/>
          </a:xfrm>
          <a:prstGeom prst="ellipse">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03" name="Google Shape;103;p6"/>
          <p:cNvSpPr/>
          <p:nvPr/>
        </p:nvSpPr>
        <p:spPr>
          <a:xfrm>
            <a:off x="1143000" y="5384800"/>
            <a:ext cx="49834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2000"/>
              <a:buFont typeface="Georgia"/>
              <a:buNone/>
            </a:pPr>
            <a:r>
              <a:rPr lang="sv-SE" sz="2000" b="1" i="0" u="none" strike="noStrike" cap="none">
                <a:solidFill>
                  <a:srgbClr val="2D2A26"/>
                </a:solidFill>
                <a:latin typeface="Georgia"/>
                <a:ea typeface="Georgia"/>
                <a:cs typeface="Georgia"/>
                <a:sym typeface="Georgia"/>
              </a:rPr>
              <a:t>Inspiration och utveckling</a:t>
            </a:r>
            <a:endParaRPr lang="sv-SE" sz="2000" b="0" i="0" u="none" strike="noStrike" cap="none">
              <a:solidFill>
                <a:schemeClr val="dk1"/>
              </a:solidFill>
              <a:latin typeface="Calibri"/>
              <a:ea typeface="Calibri"/>
              <a:cs typeface="Calibri"/>
              <a:sym typeface="Calibri"/>
            </a:endParaRPr>
          </a:p>
        </p:txBody>
      </p:sp>
      <p:sp>
        <p:nvSpPr>
          <p:cNvPr id="104" name="Google Shape;104;p6"/>
          <p:cNvSpPr/>
          <p:nvPr/>
        </p:nvSpPr>
        <p:spPr>
          <a:xfrm>
            <a:off x="6309360" y="2870200"/>
            <a:ext cx="521208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2200"/>
              <a:buFont typeface="Georgia"/>
              <a:buNone/>
            </a:pPr>
            <a:r>
              <a:rPr lang="sv-SE" sz="2200" b="1" i="0" u="none" strike="noStrike" cap="none">
                <a:solidFill>
                  <a:srgbClr val="BE004B"/>
                </a:solidFill>
                <a:latin typeface="Georgia"/>
                <a:ea typeface="Georgia"/>
                <a:cs typeface="Georgia"/>
                <a:sym typeface="Georgia"/>
              </a:rPr>
              <a:t>Ambassadörsundersökningen 2026</a:t>
            </a:r>
            <a:endParaRPr lang="sv-SE" sz="2200" b="0" i="0" u="none" strike="noStrike" cap="none">
              <a:solidFill>
                <a:srgbClr val="BE004B"/>
              </a:solidFill>
              <a:latin typeface="Calibri"/>
              <a:ea typeface="Calibri"/>
              <a:cs typeface="Calibri"/>
              <a:sym typeface="Calibri"/>
            </a:endParaRPr>
          </a:p>
        </p:txBody>
      </p:sp>
      <p:sp>
        <p:nvSpPr>
          <p:cNvPr id="105" name="Google Shape;105;p6"/>
          <p:cNvSpPr/>
          <p:nvPr/>
        </p:nvSpPr>
        <p:spPr>
          <a:xfrm>
            <a:off x="6309360" y="3373120"/>
            <a:ext cx="521208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1" u="none" strike="noStrike" cap="none">
                <a:solidFill>
                  <a:srgbClr val="6B6560"/>
                </a:solidFill>
                <a:latin typeface="Calibri"/>
                <a:ea typeface="Calibri"/>
                <a:cs typeface="Calibri"/>
                <a:sym typeface="Calibri"/>
              </a:rPr>
              <a:t>7 405 svar </a:t>
            </a:r>
            <a:endParaRPr lang="sv-SE" sz="1400" b="0" i="0" u="none" strike="noStrike" cap="none">
              <a:solidFill>
                <a:schemeClr val="dk1"/>
              </a:solidFill>
              <a:latin typeface="Calibri"/>
              <a:ea typeface="Calibri"/>
              <a:cs typeface="Calibri"/>
              <a:sym typeface="Calibri"/>
            </a:endParaRPr>
          </a:p>
        </p:txBody>
      </p:sp>
      <p:sp>
        <p:nvSpPr>
          <p:cNvPr id="106" name="Google Shape;106;p6"/>
          <p:cNvSpPr/>
          <p:nvPr/>
        </p:nvSpPr>
        <p:spPr>
          <a:xfrm>
            <a:off x="6309360" y="3967480"/>
            <a:ext cx="2377440" cy="12801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5600"/>
              <a:buFont typeface="Georgia"/>
              <a:buNone/>
            </a:pPr>
            <a:r>
              <a:rPr lang="sv-SE" sz="5600" b="1" i="0" u="none" strike="noStrike" cap="none">
                <a:solidFill>
                  <a:srgbClr val="BE004B"/>
                </a:solidFill>
                <a:latin typeface="Georgia"/>
                <a:ea typeface="Georgia"/>
                <a:cs typeface="Georgia"/>
                <a:sym typeface="Georgia"/>
              </a:rPr>
              <a:t>90 %</a:t>
            </a:r>
            <a:endParaRPr lang="sv-SE" sz="5600" b="0" i="0" u="none" strike="noStrike" cap="none">
              <a:solidFill>
                <a:srgbClr val="BE004B"/>
              </a:solidFill>
              <a:latin typeface="Calibri"/>
              <a:ea typeface="Calibri"/>
              <a:cs typeface="Calibri"/>
              <a:sym typeface="Calibri"/>
            </a:endParaRPr>
          </a:p>
        </p:txBody>
      </p:sp>
      <p:sp>
        <p:nvSpPr>
          <p:cNvPr id="107" name="Google Shape;107;p6"/>
          <p:cNvSpPr/>
          <p:nvPr/>
        </p:nvSpPr>
        <p:spPr>
          <a:xfrm>
            <a:off x="8435340" y="3929380"/>
            <a:ext cx="2743200" cy="12801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600"/>
              <a:buFont typeface="Calibri"/>
              <a:buNone/>
            </a:pPr>
            <a:r>
              <a:rPr lang="sv-SE" sz="1600">
                <a:solidFill>
                  <a:srgbClr val="2D2A26"/>
                </a:solidFill>
                <a:latin typeface="Calibri"/>
                <a:ea typeface="Calibri"/>
                <a:cs typeface="Calibri"/>
                <a:sym typeface="Calibri"/>
              </a:rPr>
              <a:t>S</a:t>
            </a:r>
            <a:r>
              <a:rPr lang="sv-SE" sz="1600" b="0" i="0" u="none" strike="noStrike" cap="none">
                <a:solidFill>
                  <a:srgbClr val="2D2A26"/>
                </a:solidFill>
                <a:latin typeface="Calibri"/>
                <a:ea typeface="Calibri"/>
                <a:cs typeface="Calibri"/>
                <a:sym typeface="Calibri"/>
              </a:rPr>
              <a:t>äger att medlemskapet</a:t>
            </a:r>
            <a:endParaRPr lang="sv-SE"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2D2A26"/>
              </a:buClr>
              <a:buSzPts val="1600"/>
              <a:buFont typeface="Calibri"/>
              <a:buNone/>
            </a:pPr>
            <a:r>
              <a:rPr lang="sv-SE" sz="1600" b="0" i="0" u="none" strike="noStrike" cap="none">
                <a:solidFill>
                  <a:srgbClr val="2D2A26"/>
                </a:solidFill>
                <a:latin typeface="Calibri"/>
                <a:ea typeface="Calibri"/>
                <a:cs typeface="Calibri"/>
                <a:sym typeface="Calibri"/>
              </a:rPr>
              <a:t>ökat deras vinkunskap</a:t>
            </a:r>
            <a:endParaRPr lang="sv-SE" sz="1600" b="0" i="0" u="none" strike="noStrike" cap="none">
              <a:solidFill>
                <a:schemeClr val="dk1"/>
              </a:solidFill>
              <a:latin typeface="Calibri"/>
              <a:ea typeface="Calibri"/>
              <a:cs typeface="Calibri"/>
              <a:sym typeface="Calibri"/>
            </a:endParaRPr>
          </a:p>
        </p:txBody>
      </p:sp>
      <p:sp>
        <p:nvSpPr>
          <p:cNvPr id="108" name="Google Shape;108;p6"/>
          <p:cNvSpPr/>
          <p:nvPr/>
        </p:nvSpPr>
        <p:spPr>
          <a:xfrm>
            <a:off x="6309360" y="5384800"/>
            <a:ext cx="2377440" cy="12801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5600"/>
              <a:buFont typeface="Georgia"/>
              <a:buNone/>
            </a:pPr>
            <a:r>
              <a:rPr lang="sv-SE" sz="5600" b="1" i="0" u="none" strike="noStrike" cap="none">
                <a:solidFill>
                  <a:srgbClr val="BE004B"/>
                </a:solidFill>
                <a:latin typeface="Georgia"/>
                <a:ea typeface="Georgia"/>
                <a:cs typeface="Georgia"/>
                <a:sym typeface="Georgia"/>
              </a:rPr>
              <a:t>93 %</a:t>
            </a:r>
            <a:endParaRPr lang="sv-SE" sz="5600" b="0" i="0" u="none" strike="noStrike" cap="none">
              <a:solidFill>
                <a:srgbClr val="BE004B"/>
              </a:solidFill>
              <a:latin typeface="Calibri"/>
              <a:ea typeface="Calibri"/>
              <a:cs typeface="Calibri"/>
              <a:sym typeface="Calibri"/>
            </a:endParaRPr>
          </a:p>
        </p:txBody>
      </p:sp>
      <p:sp>
        <p:nvSpPr>
          <p:cNvPr id="109" name="Google Shape;109;p6"/>
          <p:cNvSpPr/>
          <p:nvPr/>
        </p:nvSpPr>
        <p:spPr>
          <a:xfrm>
            <a:off x="8435340" y="5346700"/>
            <a:ext cx="2743200" cy="12801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600"/>
              <a:buFont typeface="Calibri"/>
              <a:buNone/>
            </a:pPr>
            <a:r>
              <a:rPr lang="sv-SE" sz="1600">
                <a:solidFill>
                  <a:srgbClr val="2D2A26"/>
                </a:solidFill>
                <a:latin typeface="Calibri"/>
                <a:ea typeface="Calibri"/>
                <a:cs typeface="Calibri"/>
                <a:sym typeface="Calibri"/>
              </a:rPr>
              <a:t>Ä</a:t>
            </a:r>
            <a:r>
              <a:rPr lang="sv-SE" sz="1600" b="0" i="0" u="none" strike="noStrike" cap="none">
                <a:solidFill>
                  <a:srgbClr val="2D2A26"/>
                </a:solidFill>
                <a:latin typeface="Calibri"/>
                <a:ea typeface="Calibri"/>
                <a:cs typeface="Calibri"/>
                <a:sym typeface="Calibri"/>
              </a:rPr>
              <a:t>r referenspersoner om vin</a:t>
            </a:r>
            <a:endParaRPr lang="sv-SE" sz="1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2D2A26"/>
              </a:buClr>
              <a:buSzPts val="1600"/>
              <a:buFont typeface="Calibri"/>
              <a:buNone/>
            </a:pPr>
            <a:r>
              <a:rPr lang="sv-SE" sz="1600" b="0" i="0" u="none" strike="noStrike" cap="none">
                <a:solidFill>
                  <a:srgbClr val="2D2A26"/>
                </a:solidFill>
                <a:latin typeface="Calibri"/>
                <a:ea typeface="Calibri"/>
                <a:cs typeface="Calibri"/>
                <a:sym typeface="Calibri"/>
              </a:rPr>
              <a:t>i sin omgivning</a:t>
            </a:r>
            <a:endParaRPr lang="sv-SE" sz="1600" b="0" i="0" u="none" strike="noStrike" cap="none">
              <a:solidFill>
                <a:schemeClr val="dk1"/>
              </a:solidFill>
              <a:latin typeface="Calibri"/>
              <a:ea typeface="Calibri"/>
              <a:cs typeface="Calibri"/>
              <a:sym typeface="Calibri"/>
            </a:endParaRPr>
          </a:p>
        </p:txBody>
      </p:sp>
      <p:sp>
        <p:nvSpPr>
          <p:cNvPr id="2" name="Title 4">
            <a:extLst>
              <a:ext uri="{FF2B5EF4-FFF2-40B4-BE49-F238E27FC236}">
                <a16:creationId xmlns:a16="http://schemas.microsoft.com/office/drawing/2014/main" id="{D4C1A213-10BD-55B3-AB7D-F23D01C32A49}"/>
              </a:ext>
            </a:extLst>
          </p:cNvPr>
          <p:cNvSpPr>
            <a:spLocks noGrp="1"/>
          </p:cNvSpPr>
          <p:nvPr/>
        </p:nvSpPr>
        <p:spPr>
          <a:xfrm>
            <a:off x="0" y="372314"/>
            <a:ext cx="5520395" cy="535531"/>
          </a:xfrm>
          <a:prstGeom prst="rect">
            <a:avLst/>
          </a:prstGeom>
          <a:solidFill>
            <a:schemeClr val="accent1">
              <a:alpha val="69804"/>
            </a:schemeClr>
          </a:solidFill>
        </p:spPr>
        <p:txBody>
          <a:bodyPr wrap="none" lIns="216000" tIns="45720" rIns="91440" bIns="45720" rtlCol="0" anchor="t">
            <a:spAutoFit/>
          </a:bodyPr>
          <a:lstStyle>
            <a:lvl1pPr algn="l" defTabSz="914400" rtl="0" eaLnBrk="1" latinLnBrk="0" hangingPunct="1">
              <a:lnSpc>
                <a:spcPct val="90000"/>
              </a:lnSpc>
              <a:spcBef>
                <a:spcPct val="0"/>
              </a:spcBef>
              <a:buNone/>
              <a:defRPr lang="sv-SE" sz="3200" b="0" kern="1200" cap="all" spc="200" baseline="0">
                <a:solidFill>
                  <a:schemeClr val="bg1"/>
                </a:solidFill>
                <a:latin typeface="Arial Narrow" panose="020B0606020202030204" pitchFamily="34" charset="0"/>
                <a:ea typeface="+mn-ea"/>
                <a:cs typeface="Arial" panose="020B0604020202020204" pitchFamily="34" charset="0"/>
              </a:defRPr>
            </a:lvl1pPr>
          </a:lstStyle>
          <a:p>
            <a:r>
              <a:rPr lang="sv-SE">
                <a:latin typeface="Arial Narrow"/>
                <a:cs typeface="Arial"/>
              </a:rPr>
              <a:t>Vad medlemmarna säger</a:t>
            </a:r>
          </a:p>
        </p:txBody>
      </p:sp>
      <p:pic>
        <p:nvPicPr>
          <p:cNvPr id="3" name="Bildobjekt 2" descr="En bild som visar flaska, röd, design&#10;&#10;AI-genererat innehåll kan vara felaktigt.">
            <a:extLst>
              <a:ext uri="{FF2B5EF4-FFF2-40B4-BE49-F238E27FC236}">
                <a16:creationId xmlns:a16="http://schemas.microsoft.com/office/drawing/2014/main" id="{48C8AC79-265B-AE9D-6A29-560386633F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10700" y="177535"/>
            <a:ext cx="1920240" cy="1866149"/>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7" name="Google Shape;117;p7"/>
          <p:cNvSpPr/>
          <p:nvPr/>
        </p:nvSpPr>
        <p:spPr>
          <a:xfrm>
            <a:off x="609600" y="2377439"/>
            <a:ext cx="5486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2400"/>
              <a:buFont typeface="Georgia"/>
              <a:buNone/>
            </a:pPr>
            <a:r>
              <a:rPr lang="sv-SE" sz="2400" b="1" i="0" u="none" strike="noStrike" cap="none">
                <a:solidFill>
                  <a:srgbClr val="BE004B"/>
                </a:solidFill>
                <a:latin typeface="Georgia"/>
                <a:ea typeface="Georgia"/>
                <a:cs typeface="Georgia"/>
                <a:sym typeface="Georgia"/>
              </a:rPr>
              <a:t>Innehåll</a:t>
            </a:r>
            <a:endParaRPr lang="sv-SE" sz="2400" b="0" i="0" u="none" strike="noStrike" cap="none">
              <a:solidFill>
                <a:srgbClr val="BE004B"/>
              </a:solidFill>
              <a:latin typeface="Calibri"/>
              <a:ea typeface="Calibri"/>
              <a:cs typeface="Calibri"/>
              <a:sym typeface="Calibri"/>
            </a:endParaRPr>
          </a:p>
        </p:txBody>
      </p:sp>
      <p:sp>
        <p:nvSpPr>
          <p:cNvPr id="118" name="Google Shape;118;p7"/>
          <p:cNvSpPr/>
          <p:nvPr/>
        </p:nvSpPr>
        <p:spPr>
          <a:xfrm>
            <a:off x="609600" y="2971799"/>
            <a:ext cx="548640" cy="27432"/>
          </a:xfrm>
          <a:prstGeom prst="rect">
            <a:avLst/>
          </a:prstGeom>
          <a:solidFill>
            <a:srgbClr val="C9A961"/>
          </a:solidFill>
          <a:ln w="12700" cap="flat" cmpd="sng">
            <a:solidFill>
              <a:srgbClr val="C9A96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19" name="Google Shape;119;p7"/>
          <p:cNvSpPr/>
          <p:nvPr/>
        </p:nvSpPr>
        <p:spPr>
          <a:xfrm>
            <a:off x="609600" y="3383279"/>
            <a:ext cx="146304" cy="146304"/>
          </a:xfrm>
          <a:prstGeom prst="ellipse">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20" name="Google Shape;120;p7"/>
          <p:cNvSpPr/>
          <p:nvPr/>
        </p:nvSpPr>
        <p:spPr>
          <a:xfrm>
            <a:off x="975360" y="3246119"/>
            <a:ext cx="512064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700"/>
              <a:buFont typeface="Calibri"/>
              <a:buNone/>
            </a:pPr>
            <a:r>
              <a:rPr lang="sv-SE" sz="1700" b="0" i="0" u="none" strike="noStrike" cap="none">
                <a:solidFill>
                  <a:srgbClr val="2D2A26"/>
                </a:solidFill>
                <a:latin typeface="Calibri"/>
                <a:ea typeface="Calibri"/>
                <a:cs typeface="Calibri"/>
                <a:sym typeface="Calibri"/>
              </a:rPr>
              <a:t>6 nummer levererade med hög kvalitet</a:t>
            </a:r>
            <a:endParaRPr lang="sv-SE" sz="1700" b="0" i="0" u="none" strike="noStrike" cap="none">
              <a:solidFill>
                <a:schemeClr val="dk1"/>
              </a:solidFill>
              <a:latin typeface="Calibri"/>
              <a:ea typeface="Calibri"/>
              <a:cs typeface="Calibri"/>
              <a:sym typeface="Calibri"/>
            </a:endParaRPr>
          </a:p>
        </p:txBody>
      </p:sp>
      <p:sp>
        <p:nvSpPr>
          <p:cNvPr id="121" name="Google Shape;121;p7"/>
          <p:cNvSpPr/>
          <p:nvPr/>
        </p:nvSpPr>
        <p:spPr>
          <a:xfrm>
            <a:off x="609600" y="4023359"/>
            <a:ext cx="146304" cy="146304"/>
          </a:xfrm>
          <a:prstGeom prst="ellipse">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22" name="Google Shape;122;p7"/>
          <p:cNvSpPr/>
          <p:nvPr/>
        </p:nvSpPr>
        <p:spPr>
          <a:xfrm>
            <a:off x="975360" y="3886199"/>
            <a:ext cx="512064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700"/>
              <a:buFont typeface="Calibri"/>
              <a:buNone/>
            </a:pPr>
            <a:r>
              <a:rPr lang="sv-SE" sz="1700" b="0" i="0" u="none" strike="noStrike" cap="none">
                <a:solidFill>
                  <a:srgbClr val="2D2A26"/>
                </a:solidFill>
                <a:latin typeface="Calibri"/>
                <a:ea typeface="Calibri"/>
                <a:cs typeface="Calibri"/>
                <a:sym typeface="Calibri"/>
              </a:rPr>
              <a:t>Förnyat team hos Klintberg Niléhn</a:t>
            </a:r>
            <a:endParaRPr lang="sv-SE" sz="1700" b="0" i="0" u="none" strike="noStrike" cap="none">
              <a:solidFill>
                <a:schemeClr val="dk1"/>
              </a:solidFill>
              <a:latin typeface="Calibri"/>
              <a:ea typeface="Calibri"/>
              <a:cs typeface="Calibri"/>
              <a:sym typeface="Calibri"/>
            </a:endParaRPr>
          </a:p>
        </p:txBody>
      </p:sp>
      <p:sp>
        <p:nvSpPr>
          <p:cNvPr id="123" name="Google Shape;123;p7"/>
          <p:cNvSpPr/>
          <p:nvPr/>
        </p:nvSpPr>
        <p:spPr>
          <a:xfrm>
            <a:off x="609600" y="4663439"/>
            <a:ext cx="146304" cy="146304"/>
          </a:xfrm>
          <a:prstGeom prst="ellipse">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24" name="Google Shape;124;p7"/>
          <p:cNvSpPr/>
          <p:nvPr/>
        </p:nvSpPr>
        <p:spPr>
          <a:xfrm>
            <a:off x="975360" y="4526279"/>
            <a:ext cx="512064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700"/>
              <a:buFont typeface="Calibri"/>
              <a:buNone/>
            </a:pPr>
            <a:r>
              <a:rPr lang="sv-SE" sz="1700" b="0" i="0" u="none" strike="noStrike" cap="none">
                <a:solidFill>
                  <a:srgbClr val="2D2A26"/>
                </a:solidFill>
                <a:latin typeface="Calibri"/>
                <a:ea typeface="Calibri"/>
                <a:cs typeface="Calibri"/>
                <a:sym typeface="Calibri"/>
              </a:rPr>
              <a:t>Jura som röd tråd genom hela årgången</a:t>
            </a:r>
            <a:endParaRPr lang="sv-SE" sz="1700" b="0" i="0" u="none" strike="noStrike" cap="none">
              <a:solidFill>
                <a:schemeClr val="dk1"/>
              </a:solidFill>
              <a:latin typeface="Calibri"/>
              <a:ea typeface="Calibri"/>
              <a:cs typeface="Calibri"/>
              <a:sym typeface="Calibri"/>
            </a:endParaRPr>
          </a:p>
        </p:txBody>
      </p:sp>
      <p:sp>
        <p:nvSpPr>
          <p:cNvPr id="125" name="Google Shape;125;p7"/>
          <p:cNvSpPr/>
          <p:nvPr/>
        </p:nvSpPr>
        <p:spPr>
          <a:xfrm>
            <a:off x="609600" y="5303519"/>
            <a:ext cx="146304" cy="146304"/>
          </a:xfrm>
          <a:prstGeom prst="ellipse">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26" name="Google Shape;126;p7"/>
          <p:cNvSpPr/>
          <p:nvPr/>
        </p:nvSpPr>
        <p:spPr>
          <a:xfrm>
            <a:off x="975360" y="5166359"/>
            <a:ext cx="512064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700"/>
              <a:buFont typeface="Calibri"/>
              <a:buNone/>
            </a:pPr>
            <a:r>
              <a:rPr lang="sv-SE" sz="1700" b="0" i="0" u="none" strike="noStrike" cap="none">
                <a:solidFill>
                  <a:srgbClr val="2D2A26"/>
                </a:solidFill>
                <a:latin typeface="Calibri"/>
                <a:ea typeface="Calibri"/>
                <a:cs typeface="Calibri"/>
                <a:sym typeface="Calibri"/>
              </a:rPr>
              <a:t>7 producentporträtt på webben, samspel print &amp; digitalt</a:t>
            </a:r>
            <a:endParaRPr lang="sv-SE" sz="1700" b="0" i="0" u="none" strike="noStrike" cap="none">
              <a:solidFill>
                <a:schemeClr val="dk1"/>
              </a:solidFill>
              <a:latin typeface="Calibri"/>
              <a:ea typeface="Calibri"/>
              <a:cs typeface="Calibri"/>
              <a:sym typeface="Calibri"/>
            </a:endParaRPr>
          </a:p>
        </p:txBody>
      </p:sp>
      <p:sp>
        <p:nvSpPr>
          <p:cNvPr id="127" name="Google Shape;127;p7"/>
          <p:cNvSpPr/>
          <p:nvPr/>
        </p:nvSpPr>
        <p:spPr>
          <a:xfrm>
            <a:off x="6964680" y="1575814"/>
            <a:ext cx="4785360" cy="4140200"/>
          </a:xfrm>
          <a:prstGeom prst="rect">
            <a:avLst/>
          </a:prstGeom>
          <a:solidFill>
            <a:srgbClr val="FFFFFF"/>
          </a:solidFill>
          <a:ln w="9525"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28" name="Google Shape;128;p7"/>
          <p:cNvSpPr/>
          <p:nvPr/>
        </p:nvSpPr>
        <p:spPr>
          <a:xfrm>
            <a:off x="6979920" y="1502662"/>
            <a:ext cx="4754880" cy="73152"/>
          </a:xfrm>
          <a:prstGeom prst="rect">
            <a:avLst/>
          </a:prstGeom>
          <a:solidFill>
            <a:srgbClr val="BE004B"/>
          </a:solidFill>
          <a:ln w="12700" cap="flat" cmpd="sng">
            <a:solidFill>
              <a:srgbClr val="8B15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29" name="Google Shape;129;p7"/>
          <p:cNvSpPr/>
          <p:nvPr/>
        </p:nvSpPr>
        <p:spPr>
          <a:xfrm>
            <a:off x="7345680" y="1776982"/>
            <a:ext cx="4023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1400"/>
              <a:buFont typeface="Calibri"/>
              <a:buNone/>
            </a:pPr>
            <a:r>
              <a:rPr lang="sv-SE" sz="2400" b="1" i="0" u="none" strike="noStrike" cap="none">
                <a:solidFill>
                  <a:srgbClr val="8B1538"/>
                </a:solidFill>
                <a:latin typeface="Calibri"/>
                <a:ea typeface="Calibri"/>
                <a:cs typeface="Calibri"/>
                <a:sym typeface="Calibri"/>
              </a:rPr>
              <a:t>Utmaning</a:t>
            </a:r>
            <a:endParaRPr lang="sv-SE" sz="2400" b="0" i="0" u="none" strike="noStrike" cap="none">
              <a:solidFill>
                <a:schemeClr val="dk1"/>
              </a:solidFill>
              <a:latin typeface="Calibri"/>
              <a:ea typeface="Calibri"/>
              <a:cs typeface="Calibri"/>
              <a:sym typeface="Calibri"/>
            </a:endParaRPr>
          </a:p>
        </p:txBody>
      </p:sp>
      <p:sp>
        <p:nvSpPr>
          <p:cNvPr id="130" name="Google Shape;130;p7"/>
          <p:cNvSpPr/>
          <p:nvPr/>
        </p:nvSpPr>
        <p:spPr>
          <a:xfrm>
            <a:off x="7345680" y="2234182"/>
            <a:ext cx="4023360" cy="12801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B1538"/>
              </a:buClr>
              <a:buSzPts val="8000"/>
              <a:buFont typeface="Georgia"/>
              <a:buNone/>
            </a:pPr>
            <a:r>
              <a:rPr lang="sv-SE" sz="8000" b="1" i="0" u="none" strike="noStrike" cap="none">
                <a:solidFill>
                  <a:srgbClr val="BE004B"/>
                </a:solidFill>
                <a:latin typeface="Georgia"/>
                <a:ea typeface="Georgia"/>
                <a:cs typeface="Georgia"/>
                <a:sym typeface="Georgia"/>
              </a:rPr>
              <a:t>−23 %</a:t>
            </a:r>
            <a:endParaRPr lang="sv-SE" sz="8000" b="0" i="0" u="none" strike="noStrike" cap="none">
              <a:solidFill>
                <a:srgbClr val="BE004B"/>
              </a:solidFill>
              <a:latin typeface="Calibri"/>
              <a:ea typeface="Calibri"/>
              <a:cs typeface="Calibri"/>
              <a:sym typeface="Calibri"/>
            </a:endParaRPr>
          </a:p>
        </p:txBody>
      </p:sp>
      <p:sp>
        <p:nvSpPr>
          <p:cNvPr id="131" name="Google Shape;131;p7"/>
          <p:cNvSpPr/>
          <p:nvPr/>
        </p:nvSpPr>
        <p:spPr>
          <a:xfrm>
            <a:off x="7345680" y="3514342"/>
            <a:ext cx="402336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700"/>
              <a:buFont typeface="Calibri"/>
              <a:buNone/>
            </a:pPr>
            <a:r>
              <a:rPr lang="sv-SE" sz="1700" b="1" i="0" u="none" strike="noStrike" cap="none">
                <a:solidFill>
                  <a:srgbClr val="BE004B"/>
                </a:solidFill>
                <a:latin typeface="Calibri"/>
                <a:ea typeface="Calibri"/>
                <a:cs typeface="Calibri"/>
                <a:sym typeface="Calibri"/>
              </a:rPr>
              <a:t>Annonsintäkter mot 2024</a:t>
            </a:r>
            <a:endParaRPr lang="sv-SE" sz="1700" b="0" i="0" u="none" strike="noStrike" cap="none">
              <a:solidFill>
                <a:srgbClr val="BE004B"/>
              </a:solidFill>
              <a:latin typeface="Calibri"/>
              <a:ea typeface="Calibri"/>
              <a:cs typeface="Calibri"/>
              <a:sym typeface="Calibri"/>
            </a:endParaRPr>
          </a:p>
        </p:txBody>
      </p:sp>
      <p:sp>
        <p:nvSpPr>
          <p:cNvPr id="132" name="Google Shape;132;p7"/>
          <p:cNvSpPr/>
          <p:nvPr/>
        </p:nvSpPr>
        <p:spPr>
          <a:xfrm>
            <a:off x="7345680" y="3925822"/>
            <a:ext cx="40233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400"/>
              <a:buFont typeface="Calibri"/>
              <a:buNone/>
            </a:pPr>
            <a:r>
              <a:rPr lang="sv-SE" sz="1400" b="0" i="1" u="none" strike="noStrike" cap="none">
                <a:solidFill>
                  <a:srgbClr val="6B6560"/>
                </a:solidFill>
                <a:latin typeface="Calibri"/>
                <a:ea typeface="Calibri"/>
                <a:cs typeface="Calibri"/>
                <a:sym typeface="Calibri"/>
              </a:rPr>
              <a:t>Svag konjunktur för vinimportörer, vår viktigaste annonsörsgrupp</a:t>
            </a:r>
            <a:endParaRPr lang="sv-SE" sz="1400" b="0" i="0" u="none" strike="noStrike" cap="none">
              <a:solidFill>
                <a:schemeClr val="dk1"/>
              </a:solidFill>
              <a:latin typeface="Calibri"/>
              <a:ea typeface="Calibri"/>
              <a:cs typeface="Calibri"/>
              <a:sym typeface="Calibri"/>
            </a:endParaRPr>
          </a:p>
        </p:txBody>
      </p:sp>
      <p:sp>
        <p:nvSpPr>
          <p:cNvPr id="133" name="Google Shape;133;p7"/>
          <p:cNvSpPr/>
          <p:nvPr/>
        </p:nvSpPr>
        <p:spPr>
          <a:xfrm>
            <a:off x="7345680" y="4611622"/>
            <a:ext cx="548640" cy="27432"/>
          </a:xfrm>
          <a:prstGeom prst="rect">
            <a:avLst/>
          </a:prstGeom>
          <a:solidFill>
            <a:srgbClr val="C9A961"/>
          </a:solidFill>
          <a:ln w="12700" cap="flat" cmpd="sng">
            <a:solidFill>
              <a:srgbClr val="C9A96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sv-SE"/>
          </a:p>
        </p:txBody>
      </p:sp>
      <p:sp>
        <p:nvSpPr>
          <p:cNvPr id="134" name="Google Shape;134;p7"/>
          <p:cNvSpPr/>
          <p:nvPr/>
        </p:nvSpPr>
        <p:spPr>
          <a:xfrm>
            <a:off x="7345680" y="4748782"/>
            <a:ext cx="402336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6560"/>
              </a:buClr>
              <a:buSzPts val="1300"/>
              <a:buFont typeface="Calibri"/>
              <a:buNone/>
            </a:pPr>
            <a:r>
              <a:rPr lang="sv-SE" sz="1300" b="1" i="0" u="none" strike="noStrike" cap="none">
                <a:solidFill>
                  <a:srgbClr val="6B6560"/>
                </a:solidFill>
                <a:latin typeface="Calibri"/>
                <a:ea typeface="Calibri"/>
                <a:cs typeface="Calibri"/>
                <a:sym typeface="Calibri"/>
              </a:rPr>
              <a:t>Vi hanterar det:</a:t>
            </a:r>
            <a:endParaRPr lang="sv-SE" sz="1300" b="0" i="0" u="none" strike="noStrike" cap="none">
              <a:solidFill>
                <a:schemeClr val="dk1"/>
              </a:solidFill>
              <a:latin typeface="Calibri"/>
              <a:ea typeface="Calibri"/>
              <a:cs typeface="Calibri"/>
              <a:sym typeface="Calibri"/>
            </a:endParaRPr>
          </a:p>
        </p:txBody>
      </p:sp>
      <p:sp>
        <p:nvSpPr>
          <p:cNvPr id="135" name="Google Shape;135;p7"/>
          <p:cNvSpPr/>
          <p:nvPr/>
        </p:nvSpPr>
        <p:spPr>
          <a:xfrm>
            <a:off x="7345680" y="5023102"/>
            <a:ext cx="402336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D2A26"/>
              </a:buClr>
              <a:buSzPts val="1300"/>
              <a:buFont typeface="Calibri"/>
              <a:buNone/>
            </a:pPr>
            <a:r>
              <a:rPr lang="sv-SE" sz="1300" b="0" i="0" u="none" strike="noStrike" cap="none">
                <a:solidFill>
                  <a:srgbClr val="2D2A26"/>
                </a:solidFill>
                <a:latin typeface="Calibri"/>
                <a:ea typeface="Calibri"/>
                <a:cs typeface="Calibri"/>
                <a:sym typeface="Calibri"/>
              </a:rPr>
              <a:t>Digitala annonser i nyhetsbrev och webb · översyn av annonsförsäljningen</a:t>
            </a:r>
            <a:endParaRPr lang="sv-SE" sz="1300" b="0" i="0" u="none" strike="noStrike" cap="none">
              <a:solidFill>
                <a:schemeClr val="dk1"/>
              </a:solidFill>
              <a:latin typeface="Calibri"/>
              <a:ea typeface="Calibri"/>
              <a:cs typeface="Calibri"/>
              <a:sym typeface="Calibri"/>
            </a:endParaRPr>
          </a:p>
        </p:txBody>
      </p:sp>
      <p:sp>
        <p:nvSpPr>
          <p:cNvPr id="2" name="Title 4">
            <a:extLst>
              <a:ext uri="{FF2B5EF4-FFF2-40B4-BE49-F238E27FC236}">
                <a16:creationId xmlns:a16="http://schemas.microsoft.com/office/drawing/2014/main" id="{BD01E4C9-B726-5D9D-8D98-991A6AB8459B}"/>
              </a:ext>
            </a:extLst>
          </p:cNvPr>
          <p:cNvSpPr>
            <a:spLocks noGrp="1"/>
          </p:cNvSpPr>
          <p:nvPr/>
        </p:nvSpPr>
        <p:spPr>
          <a:xfrm>
            <a:off x="0" y="372314"/>
            <a:ext cx="1741924" cy="535531"/>
          </a:xfrm>
          <a:prstGeom prst="rect">
            <a:avLst/>
          </a:prstGeom>
          <a:solidFill>
            <a:schemeClr val="accent1">
              <a:alpha val="69804"/>
            </a:schemeClr>
          </a:solidFill>
        </p:spPr>
        <p:txBody>
          <a:bodyPr wrap="none" lIns="216000" tIns="45720" rIns="91440" bIns="45720" rtlCol="0" anchor="t">
            <a:spAutoFit/>
          </a:bodyPr>
          <a:lstStyle>
            <a:lvl1pPr algn="l" defTabSz="914400" rtl="0" eaLnBrk="1" latinLnBrk="0" hangingPunct="1">
              <a:lnSpc>
                <a:spcPct val="90000"/>
              </a:lnSpc>
              <a:spcBef>
                <a:spcPct val="0"/>
              </a:spcBef>
              <a:buNone/>
              <a:defRPr lang="sv-SE" sz="3200" b="0" kern="1200" cap="all" spc="200" baseline="0">
                <a:solidFill>
                  <a:schemeClr val="bg1"/>
                </a:solidFill>
                <a:latin typeface="Arial Narrow" panose="020B0606020202030204" pitchFamily="34" charset="0"/>
                <a:ea typeface="+mn-ea"/>
                <a:cs typeface="Arial" panose="020B0604020202020204" pitchFamily="34" charset="0"/>
              </a:defRPr>
            </a:lvl1pPr>
          </a:lstStyle>
          <a:p>
            <a:r>
              <a:rPr lang="sv-SE">
                <a:latin typeface="Arial Narrow"/>
                <a:cs typeface="Arial"/>
              </a:rPr>
              <a:t>In </a:t>
            </a:r>
            <a:r>
              <a:rPr lang="sv-SE" err="1">
                <a:latin typeface="Arial Narrow"/>
                <a:cs typeface="Arial"/>
              </a:rPr>
              <a:t>vino</a:t>
            </a:r>
            <a:endParaRPr lang="sv-SE">
              <a:latin typeface="Arial Narrow"/>
              <a:cs typeface="Arial"/>
            </a:endParaRPr>
          </a:p>
        </p:txBody>
      </p:sp>
      <p:pic>
        <p:nvPicPr>
          <p:cNvPr id="26" name="Bildobjekt 25">
            <a:extLst>
              <a:ext uri="{FF2B5EF4-FFF2-40B4-BE49-F238E27FC236}">
                <a16:creationId xmlns:a16="http://schemas.microsoft.com/office/drawing/2014/main" id="{9DABBF95-2E00-D21E-1BDD-EC606B721B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6080" y="1081490"/>
            <a:ext cx="2280920" cy="239983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4" name="Google Shape;144;p8"/>
          <p:cNvSpPr/>
          <p:nvPr/>
        </p:nvSpPr>
        <p:spPr>
          <a:xfrm>
            <a:off x="731520" y="2088466"/>
            <a:ext cx="73152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961"/>
              </a:buClr>
              <a:buSzPts val="3200"/>
              <a:buFont typeface="Georgia"/>
              <a:buNone/>
            </a:pPr>
            <a:r>
              <a:rPr lang="sv-SE" sz="3200" b="1" i="0" u="none" strike="noStrike" cap="none">
                <a:solidFill>
                  <a:srgbClr val="BE004B"/>
                </a:solidFill>
                <a:latin typeface="Georgia"/>
                <a:ea typeface="Georgia"/>
                <a:cs typeface="Georgia"/>
                <a:sym typeface="Georgia"/>
              </a:rPr>
              <a:t>01</a:t>
            </a:r>
            <a:endParaRPr lang="sv-SE" sz="3200" b="0" i="0" u="none" strike="noStrike" cap="none">
              <a:solidFill>
                <a:srgbClr val="BE004B"/>
              </a:solidFill>
              <a:latin typeface="Calibri"/>
              <a:ea typeface="Calibri"/>
              <a:cs typeface="Calibri"/>
              <a:sym typeface="Calibri"/>
            </a:endParaRPr>
          </a:p>
        </p:txBody>
      </p:sp>
      <p:sp>
        <p:nvSpPr>
          <p:cNvPr id="145" name="Google Shape;145;p8"/>
          <p:cNvSpPr/>
          <p:nvPr/>
        </p:nvSpPr>
        <p:spPr>
          <a:xfrm>
            <a:off x="1508760" y="2088466"/>
            <a:ext cx="43434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000"/>
              <a:buFont typeface="Georgia"/>
              <a:buNone/>
            </a:pPr>
            <a:r>
              <a:rPr lang="sv-SE" sz="2000" b="1" i="0" u="none" strike="noStrike" cap="none">
                <a:solidFill>
                  <a:srgbClr val="BE004B"/>
                </a:solidFill>
                <a:latin typeface="Georgia"/>
                <a:ea typeface="Georgia"/>
                <a:cs typeface="Georgia"/>
                <a:sym typeface="Georgia"/>
              </a:rPr>
              <a:t>Årets Vinort: </a:t>
            </a:r>
            <a:r>
              <a:rPr lang="sv-SE" sz="2000" b="1" i="0" u="none" strike="noStrike" cap="none" err="1">
                <a:solidFill>
                  <a:srgbClr val="BE004B"/>
                </a:solidFill>
                <a:latin typeface="Georgia"/>
                <a:ea typeface="Georgia"/>
                <a:cs typeface="Georgia"/>
                <a:sym typeface="Georgia"/>
              </a:rPr>
              <a:t>Bierzo</a:t>
            </a:r>
            <a:endParaRPr lang="sv-SE" sz="2000" b="0" i="0" u="none" strike="noStrike" cap="none">
              <a:solidFill>
                <a:srgbClr val="BE004B"/>
              </a:solidFill>
              <a:latin typeface="Calibri"/>
              <a:ea typeface="Calibri"/>
              <a:cs typeface="Calibri"/>
              <a:sym typeface="Calibri"/>
            </a:endParaRPr>
          </a:p>
        </p:txBody>
      </p:sp>
      <p:sp>
        <p:nvSpPr>
          <p:cNvPr id="146" name="Google Shape;146;p8"/>
          <p:cNvSpPr/>
          <p:nvPr/>
        </p:nvSpPr>
        <p:spPr>
          <a:xfrm>
            <a:off x="1508760" y="2591386"/>
            <a:ext cx="434340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AF7F2"/>
              </a:buClr>
              <a:buSzPts val="1400"/>
              <a:buFont typeface="Calibri"/>
              <a:buNone/>
            </a:pPr>
            <a:r>
              <a:rPr lang="sv-SE" b="0" i="0" u="none" strike="noStrike" cap="none">
                <a:latin typeface="Calibri"/>
                <a:ea typeface="Calibri"/>
                <a:cs typeface="Calibri"/>
                <a:sym typeface="Calibri"/>
              </a:rPr>
              <a:t>Utvald av medlemmarna i höstens omröstning</a:t>
            </a:r>
          </a:p>
        </p:txBody>
      </p:sp>
      <p:sp>
        <p:nvSpPr>
          <p:cNvPr id="147" name="Google Shape;147;p8"/>
          <p:cNvSpPr/>
          <p:nvPr/>
        </p:nvSpPr>
        <p:spPr>
          <a:xfrm>
            <a:off x="6309360" y="2088466"/>
            <a:ext cx="73152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961"/>
              </a:buClr>
              <a:buSzPts val="3200"/>
              <a:buFont typeface="Georgia"/>
              <a:buNone/>
            </a:pPr>
            <a:r>
              <a:rPr lang="sv-SE" sz="3200" b="1" i="0" u="none" strike="noStrike" cap="none">
                <a:solidFill>
                  <a:srgbClr val="BE004B"/>
                </a:solidFill>
                <a:latin typeface="Georgia"/>
                <a:ea typeface="Georgia"/>
                <a:cs typeface="Georgia"/>
                <a:sym typeface="Georgia"/>
              </a:rPr>
              <a:t>02</a:t>
            </a:r>
            <a:endParaRPr lang="sv-SE" sz="3200" b="0" i="0" u="none" strike="noStrike" cap="none">
              <a:solidFill>
                <a:srgbClr val="BE004B"/>
              </a:solidFill>
              <a:latin typeface="Calibri"/>
              <a:ea typeface="Calibri"/>
              <a:cs typeface="Calibri"/>
              <a:sym typeface="Calibri"/>
            </a:endParaRPr>
          </a:p>
        </p:txBody>
      </p:sp>
      <p:sp>
        <p:nvSpPr>
          <p:cNvPr id="148" name="Google Shape;148;p8"/>
          <p:cNvSpPr/>
          <p:nvPr/>
        </p:nvSpPr>
        <p:spPr>
          <a:xfrm>
            <a:off x="7086600" y="2088466"/>
            <a:ext cx="43434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000"/>
              <a:buFont typeface="Georgia"/>
              <a:buNone/>
            </a:pPr>
            <a:r>
              <a:rPr lang="sv-SE" sz="2000" b="1" i="0" u="none" strike="noStrike" cap="none">
                <a:solidFill>
                  <a:srgbClr val="BE004B"/>
                </a:solidFill>
                <a:latin typeface="Georgia"/>
                <a:ea typeface="Georgia"/>
                <a:cs typeface="Georgia"/>
                <a:sym typeface="Georgia"/>
              </a:rPr>
              <a:t>Årets Bästa Vin: Sydafrika</a:t>
            </a:r>
            <a:endParaRPr lang="sv-SE" sz="2000" b="0" i="0" u="none" strike="noStrike" cap="none">
              <a:solidFill>
                <a:srgbClr val="BE004B"/>
              </a:solidFill>
              <a:latin typeface="Calibri"/>
              <a:ea typeface="Calibri"/>
              <a:cs typeface="Calibri"/>
              <a:sym typeface="Calibri"/>
            </a:endParaRPr>
          </a:p>
        </p:txBody>
      </p:sp>
      <p:sp>
        <p:nvSpPr>
          <p:cNvPr id="149" name="Google Shape;149;p8"/>
          <p:cNvSpPr/>
          <p:nvPr/>
        </p:nvSpPr>
        <p:spPr>
          <a:xfrm>
            <a:off x="7086600" y="2591386"/>
            <a:ext cx="434340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AF7F2"/>
              </a:buClr>
              <a:buSzPts val="1400"/>
              <a:buFont typeface="Calibri"/>
              <a:buNone/>
            </a:pPr>
            <a:r>
              <a:rPr lang="sv-SE" b="0" i="0" u="none" strike="noStrike" cap="none">
                <a:latin typeface="Calibri"/>
                <a:ea typeface="Calibri"/>
                <a:cs typeface="Calibri"/>
                <a:sym typeface="Calibri"/>
              </a:rPr>
              <a:t>Nominering jan–feb · röstning mars–oktober</a:t>
            </a:r>
          </a:p>
        </p:txBody>
      </p:sp>
      <p:sp>
        <p:nvSpPr>
          <p:cNvPr id="150" name="Google Shape;150;p8"/>
          <p:cNvSpPr/>
          <p:nvPr/>
        </p:nvSpPr>
        <p:spPr>
          <a:xfrm>
            <a:off x="731520" y="3113702"/>
            <a:ext cx="73152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961"/>
              </a:buClr>
              <a:buSzPts val="3200"/>
              <a:buFont typeface="Georgia"/>
              <a:buNone/>
            </a:pPr>
            <a:r>
              <a:rPr lang="sv-SE" sz="3200" b="1" i="0" u="none" strike="noStrike" cap="none">
                <a:solidFill>
                  <a:srgbClr val="BE004B"/>
                </a:solidFill>
                <a:latin typeface="Georgia"/>
                <a:ea typeface="Georgia"/>
                <a:cs typeface="Georgia"/>
                <a:sym typeface="Georgia"/>
              </a:rPr>
              <a:t>03</a:t>
            </a:r>
            <a:endParaRPr lang="sv-SE" sz="3200" b="0" i="0" u="none" strike="noStrike" cap="none">
              <a:solidFill>
                <a:srgbClr val="BE004B"/>
              </a:solidFill>
              <a:latin typeface="Calibri"/>
              <a:ea typeface="Calibri"/>
              <a:cs typeface="Calibri"/>
              <a:sym typeface="Calibri"/>
            </a:endParaRPr>
          </a:p>
        </p:txBody>
      </p:sp>
      <p:sp>
        <p:nvSpPr>
          <p:cNvPr id="151" name="Google Shape;151;p8"/>
          <p:cNvSpPr/>
          <p:nvPr/>
        </p:nvSpPr>
        <p:spPr>
          <a:xfrm>
            <a:off x="1508760" y="3113702"/>
            <a:ext cx="43434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000"/>
              <a:buFont typeface="Georgia"/>
              <a:buNone/>
            </a:pPr>
            <a:r>
              <a:rPr lang="sv-SE" sz="2000" b="1" i="0" u="none" strike="noStrike" cap="none">
                <a:solidFill>
                  <a:srgbClr val="BE004B"/>
                </a:solidFill>
                <a:latin typeface="Georgia"/>
                <a:ea typeface="Georgia"/>
                <a:cs typeface="Georgia"/>
                <a:sym typeface="Georgia"/>
              </a:rPr>
              <a:t>Vinkrogar — omtag inför 2027</a:t>
            </a:r>
            <a:endParaRPr lang="sv-SE" sz="2000" b="0" i="0" u="none" strike="noStrike" cap="none">
              <a:solidFill>
                <a:srgbClr val="BE004B"/>
              </a:solidFill>
              <a:latin typeface="Calibri"/>
              <a:ea typeface="Calibri"/>
              <a:cs typeface="Calibri"/>
              <a:sym typeface="Calibri"/>
            </a:endParaRPr>
          </a:p>
        </p:txBody>
      </p:sp>
      <p:sp>
        <p:nvSpPr>
          <p:cNvPr id="152" name="Google Shape;152;p8"/>
          <p:cNvSpPr/>
          <p:nvPr/>
        </p:nvSpPr>
        <p:spPr>
          <a:xfrm>
            <a:off x="1508760" y="3616622"/>
            <a:ext cx="434340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AF7F2"/>
              </a:buClr>
              <a:buSzPts val="1400"/>
              <a:buFont typeface="Calibri"/>
              <a:buNone/>
            </a:pPr>
            <a:r>
              <a:rPr lang="sv-SE" b="0" i="0" u="none" strike="noStrike" cap="none">
                <a:latin typeface="Calibri"/>
                <a:ea typeface="Calibri"/>
                <a:cs typeface="Calibri"/>
                <a:sym typeface="Calibri"/>
              </a:rPr>
              <a:t>Bredare täckning: Göteborg, Malmö, Linköping m.fl.</a:t>
            </a:r>
          </a:p>
        </p:txBody>
      </p:sp>
      <p:sp>
        <p:nvSpPr>
          <p:cNvPr id="153" name="Google Shape;153;p8"/>
          <p:cNvSpPr/>
          <p:nvPr/>
        </p:nvSpPr>
        <p:spPr>
          <a:xfrm>
            <a:off x="6309360" y="3113702"/>
            <a:ext cx="73152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961"/>
              </a:buClr>
              <a:buSzPts val="3200"/>
              <a:buFont typeface="Georgia"/>
              <a:buNone/>
            </a:pPr>
            <a:r>
              <a:rPr lang="sv-SE" sz="3200" b="1" i="0" u="none" strike="noStrike" cap="none">
                <a:solidFill>
                  <a:srgbClr val="BE004B"/>
                </a:solidFill>
                <a:latin typeface="Georgia"/>
                <a:ea typeface="Georgia"/>
                <a:cs typeface="Georgia"/>
                <a:sym typeface="Georgia"/>
              </a:rPr>
              <a:t>04</a:t>
            </a:r>
            <a:endParaRPr lang="sv-SE" sz="3200" b="0" i="0" u="none" strike="noStrike" cap="none">
              <a:solidFill>
                <a:srgbClr val="BE004B"/>
              </a:solidFill>
              <a:latin typeface="Calibri"/>
              <a:ea typeface="Calibri"/>
              <a:cs typeface="Calibri"/>
              <a:sym typeface="Calibri"/>
            </a:endParaRPr>
          </a:p>
        </p:txBody>
      </p:sp>
      <p:sp>
        <p:nvSpPr>
          <p:cNvPr id="154" name="Google Shape;154;p8"/>
          <p:cNvSpPr/>
          <p:nvPr/>
        </p:nvSpPr>
        <p:spPr>
          <a:xfrm>
            <a:off x="7086600" y="3300244"/>
            <a:ext cx="46736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000"/>
              <a:buFont typeface="Georgia"/>
              <a:buNone/>
            </a:pPr>
            <a:r>
              <a:rPr lang="sv-SE" sz="2000" b="1" i="0" u="none" strike="noStrike" cap="none">
                <a:solidFill>
                  <a:srgbClr val="BE004B"/>
                </a:solidFill>
                <a:latin typeface="Georgia"/>
                <a:ea typeface="Georgia"/>
                <a:cs typeface="Georgia"/>
                <a:sym typeface="Georgia"/>
              </a:rPr>
              <a:t>Varumärkesplattformen förankras</a:t>
            </a:r>
            <a:endParaRPr lang="sv-SE" sz="2000" b="0" i="0" u="none" strike="noStrike" cap="none">
              <a:solidFill>
                <a:srgbClr val="BE004B"/>
              </a:solidFill>
              <a:latin typeface="Calibri"/>
              <a:ea typeface="Calibri"/>
              <a:cs typeface="Calibri"/>
              <a:sym typeface="Calibri"/>
            </a:endParaRPr>
          </a:p>
        </p:txBody>
      </p:sp>
      <p:sp>
        <p:nvSpPr>
          <p:cNvPr id="155" name="Google Shape;155;p8"/>
          <p:cNvSpPr/>
          <p:nvPr/>
        </p:nvSpPr>
        <p:spPr>
          <a:xfrm>
            <a:off x="7086600" y="3698463"/>
            <a:ext cx="434340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AF7F2"/>
              </a:buClr>
              <a:buSzPts val="1400"/>
              <a:buFont typeface="Calibri"/>
              <a:buNone/>
            </a:pPr>
            <a:r>
              <a:rPr lang="sv-SE" b="0" i="0" u="none" strike="noStrike" cap="none">
                <a:latin typeface="Calibri"/>
                <a:ea typeface="Calibri"/>
                <a:cs typeface="Calibri"/>
                <a:sym typeface="Calibri"/>
              </a:rPr>
              <a:t>I hela föreningen — sektion, region &amp; riks</a:t>
            </a:r>
          </a:p>
        </p:txBody>
      </p:sp>
      <p:sp>
        <p:nvSpPr>
          <p:cNvPr id="156" name="Google Shape;156;p8"/>
          <p:cNvSpPr/>
          <p:nvPr/>
        </p:nvSpPr>
        <p:spPr>
          <a:xfrm>
            <a:off x="731520" y="4168627"/>
            <a:ext cx="73152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961"/>
              </a:buClr>
              <a:buSzPts val="3200"/>
              <a:buFont typeface="Georgia"/>
              <a:buNone/>
            </a:pPr>
            <a:r>
              <a:rPr lang="sv-SE" sz="3200" b="1" i="0" u="none" strike="noStrike" cap="none">
                <a:solidFill>
                  <a:srgbClr val="BE004B"/>
                </a:solidFill>
                <a:latin typeface="Georgia"/>
                <a:ea typeface="Georgia"/>
                <a:cs typeface="Georgia"/>
                <a:sym typeface="Georgia"/>
              </a:rPr>
              <a:t>05</a:t>
            </a:r>
            <a:endParaRPr lang="sv-SE" sz="3200" b="0" i="0" u="none" strike="noStrike" cap="none">
              <a:solidFill>
                <a:srgbClr val="BE004B"/>
              </a:solidFill>
              <a:latin typeface="Calibri"/>
              <a:ea typeface="Calibri"/>
              <a:cs typeface="Calibri"/>
              <a:sym typeface="Calibri"/>
            </a:endParaRPr>
          </a:p>
        </p:txBody>
      </p:sp>
      <p:sp>
        <p:nvSpPr>
          <p:cNvPr id="157" name="Google Shape;157;p8"/>
          <p:cNvSpPr/>
          <p:nvPr/>
        </p:nvSpPr>
        <p:spPr>
          <a:xfrm>
            <a:off x="1508760" y="4260067"/>
            <a:ext cx="43434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000"/>
              <a:buFont typeface="Georgia"/>
              <a:buNone/>
            </a:pPr>
            <a:r>
              <a:rPr lang="sv-SE" sz="2000" b="1" i="0" u="none" strike="noStrike" cap="none">
                <a:solidFill>
                  <a:srgbClr val="BE004B"/>
                </a:solidFill>
                <a:latin typeface="Georgia"/>
                <a:ea typeface="Georgia"/>
                <a:cs typeface="Georgia"/>
                <a:sym typeface="Georgia"/>
              </a:rPr>
              <a:t>Förbättrad visuell identitet</a:t>
            </a:r>
            <a:endParaRPr lang="sv-SE" sz="2000" b="0" i="0" u="none" strike="noStrike" cap="none">
              <a:solidFill>
                <a:srgbClr val="BE004B"/>
              </a:solidFill>
              <a:latin typeface="Calibri"/>
              <a:ea typeface="Calibri"/>
              <a:cs typeface="Calibri"/>
              <a:sym typeface="Calibri"/>
            </a:endParaRPr>
          </a:p>
        </p:txBody>
      </p:sp>
      <p:sp>
        <p:nvSpPr>
          <p:cNvPr id="158" name="Google Shape;158;p8"/>
          <p:cNvSpPr/>
          <p:nvPr/>
        </p:nvSpPr>
        <p:spPr>
          <a:xfrm>
            <a:off x="1508760" y="4762987"/>
            <a:ext cx="4343400" cy="64008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AF7F2"/>
              </a:buClr>
              <a:buSzPts val="1400"/>
              <a:buFont typeface="Calibri"/>
              <a:buNone/>
            </a:pPr>
            <a:r>
              <a:rPr lang="sv-SE" b="0" i="0" u="none" strike="noStrike" cap="none">
                <a:latin typeface="Calibri"/>
                <a:ea typeface="Calibri"/>
                <a:cs typeface="Calibri"/>
                <a:sym typeface="Calibri"/>
              </a:rPr>
              <a:t>Pågår med Klintberg Niléhn</a:t>
            </a:r>
          </a:p>
        </p:txBody>
      </p:sp>
      <p:sp>
        <p:nvSpPr>
          <p:cNvPr id="159" name="Google Shape;159;p8"/>
          <p:cNvSpPr/>
          <p:nvPr/>
        </p:nvSpPr>
        <p:spPr>
          <a:xfrm>
            <a:off x="6309360" y="4168627"/>
            <a:ext cx="73152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961"/>
              </a:buClr>
              <a:buSzPts val="3200"/>
              <a:buFont typeface="Georgia"/>
              <a:buNone/>
            </a:pPr>
            <a:r>
              <a:rPr lang="sv-SE" sz="3200" b="1" i="0" u="none" strike="noStrike" cap="none">
                <a:solidFill>
                  <a:srgbClr val="BE004B"/>
                </a:solidFill>
                <a:latin typeface="Georgia"/>
                <a:ea typeface="Georgia"/>
                <a:cs typeface="Georgia"/>
                <a:sym typeface="Georgia"/>
              </a:rPr>
              <a:t>06</a:t>
            </a:r>
            <a:endParaRPr lang="sv-SE" sz="3200" b="0" i="0" u="none" strike="noStrike" cap="none">
              <a:solidFill>
                <a:srgbClr val="BE004B"/>
              </a:solidFill>
              <a:latin typeface="Calibri"/>
              <a:ea typeface="Calibri"/>
              <a:cs typeface="Calibri"/>
              <a:sym typeface="Calibri"/>
            </a:endParaRPr>
          </a:p>
        </p:txBody>
      </p:sp>
      <p:sp>
        <p:nvSpPr>
          <p:cNvPr id="160" name="Google Shape;160;p8"/>
          <p:cNvSpPr/>
          <p:nvPr/>
        </p:nvSpPr>
        <p:spPr>
          <a:xfrm>
            <a:off x="7086600" y="4168627"/>
            <a:ext cx="4343400" cy="5029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000"/>
              <a:buFont typeface="Georgia"/>
              <a:buNone/>
            </a:pPr>
            <a:r>
              <a:rPr lang="sv-SE" sz="2000" b="1" i="0" u="none" strike="noStrike" cap="none">
                <a:solidFill>
                  <a:srgbClr val="BE004B"/>
                </a:solidFill>
                <a:latin typeface="Georgia"/>
                <a:ea typeface="Georgia"/>
                <a:cs typeface="Georgia"/>
                <a:sym typeface="Georgia"/>
              </a:rPr>
              <a:t>In </a:t>
            </a:r>
            <a:r>
              <a:rPr lang="sv-SE" sz="2000" b="1" i="0" u="none" strike="noStrike" cap="none" err="1">
                <a:solidFill>
                  <a:srgbClr val="BE004B"/>
                </a:solidFill>
                <a:latin typeface="Georgia"/>
                <a:ea typeface="Georgia"/>
                <a:cs typeface="Georgia"/>
                <a:sym typeface="Georgia"/>
              </a:rPr>
              <a:t>Vino</a:t>
            </a:r>
            <a:r>
              <a:rPr lang="sv-SE" sz="2000" b="1" i="0" u="none" strike="noStrike" cap="none">
                <a:solidFill>
                  <a:srgbClr val="BE004B"/>
                </a:solidFill>
                <a:latin typeface="Georgia"/>
                <a:ea typeface="Georgia"/>
                <a:cs typeface="Georgia"/>
                <a:sym typeface="Georgia"/>
              </a:rPr>
              <a:t>: bredda annonsbasen</a:t>
            </a:r>
            <a:endParaRPr lang="sv-SE" sz="2000" b="0" i="0" u="none" strike="noStrike" cap="none">
              <a:solidFill>
                <a:srgbClr val="BE004B"/>
              </a:solidFill>
              <a:latin typeface="Calibri"/>
              <a:ea typeface="Calibri"/>
              <a:cs typeface="Calibri"/>
              <a:sym typeface="Calibri"/>
            </a:endParaRPr>
          </a:p>
        </p:txBody>
      </p:sp>
      <p:sp>
        <p:nvSpPr>
          <p:cNvPr id="161" name="Google Shape;161;p8"/>
          <p:cNvSpPr/>
          <p:nvPr/>
        </p:nvSpPr>
        <p:spPr>
          <a:xfrm>
            <a:off x="7086600" y="4717267"/>
            <a:ext cx="4343400" cy="640080"/>
          </a:xfrm>
          <a:prstGeom prst="rect">
            <a:avLst/>
          </a:prstGeom>
          <a:noFill/>
          <a:ln>
            <a:noFill/>
          </a:ln>
        </p:spPr>
        <p:txBody>
          <a:bodyPr spcFirstLastPara="1" wrap="square" lIns="0" tIns="0" rIns="0" bIns="0" anchor="t" anchorCtr="0">
            <a:noAutofit/>
          </a:bodyPr>
          <a:lstStyle/>
          <a:p>
            <a:pPr>
              <a:buClr>
                <a:srgbClr val="FAF7F2"/>
              </a:buClr>
              <a:buSzPts val="1400"/>
            </a:pPr>
            <a:r>
              <a:rPr lang="sv-SE" b="0" i="0" u="none" strike="noStrike" cap="none">
                <a:latin typeface="Calibri"/>
                <a:ea typeface="Calibri"/>
                <a:cs typeface="Calibri"/>
                <a:sym typeface="Calibri"/>
              </a:rPr>
              <a:t>Minska beroende av enskilda annonsörskategorier &amp; </a:t>
            </a:r>
            <a:r>
              <a:rPr lang="sv-SE">
                <a:latin typeface="Calibri"/>
                <a:ea typeface="Calibri"/>
                <a:cs typeface="Calibri"/>
                <a:sym typeface="Calibri"/>
              </a:rPr>
              <a:t>försöka öka</a:t>
            </a:r>
            <a:r>
              <a:rPr lang="sv-SE" b="0" i="0" u="none" strike="noStrike" cap="none">
                <a:latin typeface="Calibri"/>
                <a:ea typeface="Calibri"/>
                <a:cs typeface="Calibri"/>
                <a:sym typeface="Calibri"/>
              </a:rPr>
              <a:t> intäkterna</a:t>
            </a:r>
          </a:p>
        </p:txBody>
      </p:sp>
      <p:sp>
        <p:nvSpPr>
          <p:cNvPr id="2" name="Title 4">
            <a:extLst>
              <a:ext uri="{FF2B5EF4-FFF2-40B4-BE49-F238E27FC236}">
                <a16:creationId xmlns:a16="http://schemas.microsoft.com/office/drawing/2014/main" id="{A84F35AA-0DC9-36F6-29FD-16C4F2F5B345}"/>
              </a:ext>
            </a:extLst>
          </p:cNvPr>
          <p:cNvSpPr>
            <a:spLocks noGrp="1"/>
          </p:cNvSpPr>
          <p:nvPr/>
        </p:nvSpPr>
        <p:spPr>
          <a:xfrm>
            <a:off x="0" y="372314"/>
            <a:ext cx="8262106" cy="535531"/>
          </a:xfrm>
          <a:prstGeom prst="rect">
            <a:avLst/>
          </a:prstGeom>
          <a:solidFill>
            <a:schemeClr val="accent1">
              <a:alpha val="69804"/>
            </a:schemeClr>
          </a:solidFill>
        </p:spPr>
        <p:txBody>
          <a:bodyPr wrap="none" lIns="216000" tIns="45720" rIns="91440" bIns="45720" rtlCol="0" anchor="t">
            <a:spAutoFit/>
          </a:bodyPr>
          <a:lstStyle>
            <a:lvl1pPr algn="l" defTabSz="914400" rtl="0" eaLnBrk="1" latinLnBrk="0" hangingPunct="1">
              <a:lnSpc>
                <a:spcPct val="90000"/>
              </a:lnSpc>
              <a:spcBef>
                <a:spcPct val="0"/>
              </a:spcBef>
              <a:buNone/>
              <a:defRPr lang="sv-SE" sz="3200" b="0" kern="1200" cap="all" spc="200" baseline="0">
                <a:solidFill>
                  <a:schemeClr val="bg1"/>
                </a:solidFill>
                <a:latin typeface="Arial Narrow" panose="020B0606020202030204" pitchFamily="34" charset="0"/>
                <a:ea typeface="+mn-ea"/>
                <a:cs typeface="Arial" panose="020B0604020202020204" pitchFamily="34" charset="0"/>
              </a:defRPr>
            </a:lvl1pPr>
          </a:lstStyle>
          <a:p>
            <a:r>
              <a:rPr lang="sv-SE">
                <a:latin typeface="Arial Narrow"/>
                <a:cs typeface="Arial"/>
              </a:rPr>
              <a:t>Implementera, bredda, leverera 2026</a:t>
            </a:r>
          </a:p>
        </p:txBody>
      </p:sp>
      <p:pic>
        <p:nvPicPr>
          <p:cNvPr id="7" name="Bildobjekt 6">
            <a:extLst>
              <a:ext uri="{FF2B5EF4-FFF2-40B4-BE49-F238E27FC236}">
                <a16:creationId xmlns:a16="http://schemas.microsoft.com/office/drawing/2014/main" id="{34FB203C-4E9F-67DA-DB29-DE129F5D49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08387" y="171196"/>
            <a:ext cx="1551813" cy="2069084"/>
          </a:xfrm>
          <a:prstGeom prst="rect">
            <a:avLst/>
          </a:prstGeom>
        </p:spPr>
      </p:pic>
      <p:sp>
        <p:nvSpPr>
          <p:cNvPr id="8" name="textruta 7">
            <a:extLst>
              <a:ext uri="{FF2B5EF4-FFF2-40B4-BE49-F238E27FC236}">
                <a16:creationId xmlns:a16="http://schemas.microsoft.com/office/drawing/2014/main" id="{0D665FE3-C484-2CDE-8468-66D0FB66D264}"/>
              </a:ext>
            </a:extLst>
          </p:cNvPr>
          <p:cNvSpPr txBox="1"/>
          <p:nvPr/>
        </p:nvSpPr>
        <p:spPr>
          <a:xfrm>
            <a:off x="718714" y="5617504"/>
            <a:ext cx="1118129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1600" b="1" i="1">
                <a:ea typeface="+mn-lt"/>
                <a:cs typeface="+mn-lt"/>
              </a:rPr>
              <a:t>Ytterligare utvalda engagemang: </a:t>
            </a:r>
            <a:r>
              <a:rPr lang="sv-SE" sz="1600" i="1">
                <a:ea typeface="+mn-lt"/>
                <a:cs typeface="+mn-lt"/>
              </a:rPr>
              <a:t>Funktionärsresan, Min sida (förbättring), förstudie webshop, PR uppstart, nyhetsbrev för potentiella medlemmar, Starta ny sektion (hemsidan), mässmaterial, medlemsannonsering för rekrytering, m.fl</a:t>
            </a:r>
            <a:r>
              <a:rPr lang="sv-SE" sz="1400" i="1">
                <a:ea typeface="+mn-lt"/>
                <a:cs typeface="+mn-lt"/>
              </a:rPr>
              <a:t>. </a:t>
            </a:r>
            <a:endParaRPr lang="sv-SE" sz="1400">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F9BEADC-FA3B-EF42-863F-BE151AB96510}"/>
            </a:ext>
          </a:extLst>
        </p:cNvPr>
        <p:cNvGrpSpPr/>
        <p:nvPr/>
      </p:nvGrpSpPr>
      <p:grpSpPr>
        <a:xfrm>
          <a:off x="0" y="0"/>
          <a:ext cx="0" cy="0"/>
          <a:chOff x="0" y="0"/>
          <a:chExt cx="0" cy="0"/>
        </a:xfrm>
      </p:grpSpPr>
      <p:sp>
        <p:nvSpPr>
          <p:cNvPr id="2" name="Underrubrik 1">
            <a:extLst>
              <a:ext uri="{FF2B5EF4-FFF2-40B4-BE49-F238E27FC236}">
                <a16:creationId xmlns:a16="http://schemas.microsoft.com/office/drawing/2014/main" id="{512A5105-4451-F1D8-10C4-4719E0155F7E}"/>
              </a:ext>
            </a:extLst>
          </p:cNvPr>
          <p:cNvSpPr>
            <a:spLocks noGrp="1"/>
          </p:cNvSpPr>
          <p:nvPr>
            <p:ph type="subTitle" idx="1"/>
          </p:nvPr>
        </p:nvSpPr>
        <p:spPr/>
        <p:txBody>
          <a:bodyPr vert="horz" lIns="0" tIns="0" rIns="0" bIns="0" rtlCol="0" anchor="t">
            <a:noAutofit/>
          </a:bodyPr>
          <a:lstStyle/>
          <a:p>
            <a:r>
              <a:rPr lang="sv-SE">
                <a:latin typeface="Arial Narrow"/>
              </a:rPr>
              <a:t>UTBILDNING</a:t>
            </a:r>
          </a:p>
        </p:txBody>
      </p:sp>
      <p:sp>
        <p:nvSpPr>
          <p:cNvPr id="3" name="Rubrik 2">
            <a:extLst>
              <a:ext uri="{FF2B5EF4-FFF2-40B4-BE49-F238E27FC236}">
                <a16:creationId xmlns:a16="http://schemas.microsoft.com/office/drawing/2014/main" id="{2DA5A0E5-C738-6DCD-615C-85EB95CC1466}"/>
              </a:ext>
            </a:extLst>
          </p:cNvPr>
          <p:cNvSpPr>
            <a:spLocks noGrp="1"/>
          </p:cNvSpPr>
          <p:nvPr>
            <p:ph type="ctrTitle"/>
          </p:nvPr>
        </p:nvSpPr>
        <p:spPr/>
        <p:txBody>
          <a:bodyPr wrap="none" lIns="216000" tIns="45720" rIns="91440" bIns="45720" rtlCol="0" anchor="b">
            <a:noAutofit/>
          </a:bodyPr>
          <a:lstStyle/>
          <a:p>
            <a:r>
              <a:rPr lang="sv-SE">
                <a:latin typeface="Arial Narrow"/>
                <a:cs typeface="Arial"/>
              </a:rPr>
              <a:t>Kajsa-Mia Holgers</a:t>
            </a:r>
            <a:endParaRPr lang="sv-SE"/>
          </a:p>
        </p:txBody>
      </p:sp>
    </p:spTree>
    <p:extLst>
      <p:ext uri="{BB962C8B-B14F-4D97-AF65-F5344CB8AC3E}">
        <p14:creationId xmlns:p14="http://schemas.microsoft.com/office/powerpoint/2010/main" val="8370202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52B95-4C8F-1EF7-92F7-B6340FF79B4A}"/>
              </a:ext>
            </a:extLst>
          </p:cNvPr>
          <p:cNvSpPr>
            <a:spLocks noGrp="1"/>
          </p:cNvSpPr>
          <p:nvPr>
            <p:ph type="title"/>
          </p:nvPr>
        </p:nvSpPr>
        <p:spPr>
          <a:xfrm>
            <a:off x="0" y="281689"/>
            <a:ext cx="9579005" cy="535531"/>
          </a:xfrm>
        </p:spPr>
        <p:txBody>
          <a:bodyPr wrap="none" lIns="216000" tIns="45720" rIns="91440" bIns="45720" rtlCol="0" anchor="t">
            <a:spAutoFit/>
          </a:bodyPr>
          <a:lstStyle/>
          <a:p>
            <a:r>
              <a:rPr lang="sv-SE">
                <a:latin typeface="Arial Narrow"/>
                <a:cs typeface="Arial"/>
              </a:rPr>
              <a:t>Utbildningar: Sverige, Finland och utland</a:t>
            </a:r>
          </a:p>
        </p:txBody>
      </p:sp>
      <p:pic>
        <p:nvPicPr>
          <p:cNvPr id="8" name="Picture Placeholder 7" descr="A table with wine glasses and a group of people&#10;&#10;AI-generated content may be incorrect.">
            <a:extLst>
              <a:ext uri="{FF2B5EF4-FFF2-40B4-BE49-F238E27FC236}">
                <a16:creationId xmlns:a16="http://schemas.microsoft.com/office/drawing/2014/main" id="{F72EF884-03A5-E804-1F48-B68A63B1AF5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a:off x="427807" y="1274637"/>
            <a:ext cx="3696704" cy="5083200"/>
          </a:xfrm>
        </p:spPr>
      </p:pic>
      <p:sp>
        <p:nvSpPr>
          <p:cNvPr id="9" name="Text Placeholder 2">
            <a:extLst>
              <a:ext uri="{FF2B5EF4-FFF2-40B4-BE49-F238E27FC236}">
                <a16:creationId xmlns:a16="http://schemas.microsoft.com/office/drawing/2014/main" id="{80022000-3708-1B3E-6836-DFC868030A03}"/>
              </a:ext>
            </a:extLst>
          </p:cNvPr>
          <p:cNvSpPr>
            <a:spLocks noGrp="1"/>
          </p:cNvSpPr>
          <p:nvPr>
            <p:ph type="body" sz="quarter" idx="14"/>
          </p:nvPr>
        </p:nvSpPr>
        <p:spPr>
          <a:xfrm>
            <a:off x="4577640" y="486234"/>
            <a:ext cx="6285256" cy="953165"/>
          </a:xfrm>
        </p:spPr>
        <p:txBody>
          <a:bodyPr vert="horz" lIns="0" tIns="0" rIns="0" bIns="0" rtlCol="0" anchor="t">
            <a:noAutofit/>
          </a:bodyPr>
          <a:lstStyle/>
          <a:p>
            <a:pPr algn="ctr"/>
            <a:endParaRPr lang="sv-SE" sz="2800"/>
          </a:p>
          <a:p>
            <a:pPr algn="ctr"/>
            <a:r>
              <a:rPr lang="sv-SE" sz="2800" b="1"/>
              <a:t>Vinresan</a:t>
            </a:r>
            <a:r>
              <a:rPr lang="sv-SE" sz="2800" b="1">
                <a:ea typeface="+mn-lt"/>
                <a:cs typeface="+mn-lt"/>
              </a:rPr>
              <a:t> – från första smakprov till avancerad förståelse</a:t>
            </a:r>
            <a:endParaRPr lang="sv-SE" sz="2800" b="1">
              <a:cs typeface="Arial"/>
            </a:endParaRPr>
          </a:p>
          <a:p>
            <a:endParaRPr lang="sv-SE" sz="2000">
              <a:cs typeface="Arial"/>
            </a:endParaRPr>
          </a:p>
        </p:txBody>
      </p:sp>
      <p:sp>
        <p:nvSpPr>
          <p:cNvPr id="3" name="TextBox 2">
            <a:extLst>
              <a:ext uri="{FF2B5EF4-FFF2-40B4-BE49-F238E27FC236}">
                <a16:creationId xmlns:a16="http://schemas.microsoft.com/office/drawing/2014/main" id="{4398B9B2-BF1F-F199-A24F-BF8438AC954B}"/>
              </a:ext>
            </a:extLst>
          </p:cNvPr>
          <p:cNvSpPr txBox="1"/>
          <p:nvPr/>
        </p:nvSpPr>
        <p:spPr>
          <a:xfrm>
            <a:off x="4301925" y="1962875"/>
            <a:ext cx="7513897" cy="3416320"/>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b="0" i="0" u="none" strike="noStrike" baseline="0">
                <a:solidFill>
                  <a:srgbClr val="000000"/>
                </a:solidFill>
                <a:latin typeface="Arial"/>
              </a:rPr>
              <a:t>Introduktion – Upptäck vinets värld,</a:t>
            </a:r>
            <a:r>
              <a:rPr lang="sv-SE" sz="2400" b="0" i="0">
                <a:latin typeface="Arial"/>
              </a:rPr>
              <a:t>​</a:t>
            </a:r>
            <a:r>
              <a:rPr lang="sv-SE" sz="2400">
                <a:latin typeface="Arial"/>
              </a:rPr>
              <a:t> ett material att användas i marknadsföringssyfte. Vänder sig till personer som ännu ej är medlemmar. Sektionerna gör eget urval ur materialet.</a:t>
            </a:r>
            <a:endParaRPr lang="sv-SE" sz="2400">
              <a:cs typeface="Arial"/>
            </a:endParaRPr>
          </a:p>
          <a:p>
            <a:endParaRPr lang="sv-SE" sz="2400" b="0" i="0">
              <a:latin typeface="Arial"/>
              <a:cs typeface="Arial"/>
            </a:endParaRPr>
          </a:p>
          <a:p>
            <a:endParaRPr lang="sv-SE" sz="2400">
              <a:solidFill>
                <a:srgbClr val="000000"/>
              </a:solidFill>
              <a:latin typeface="Arial"/>
            </a:endParaRPr>
          </a:p>
          <a:p>
            <a:r>
              <a:rPr lang="sv-SE" sz="2400" b="0" i="0" u="none" strike="noStrike" baseline="0">
                <a:solidFill>
                  <a:srgbClr val="000000"/>
                </a:solidFill>
                <a:latin typeface="Arial"/>
              </a:rPr>
              <a:t>Baskurs – Vinets grunder </a:t>
            </a:r>
            <a:r>
              <a:rPr lang="sv-SE" sz="2400">
                <a:solidFill>
                  <a:srgbClr val="000000"/>
                </a:solidFill>
                <a:latin typeface="Arial"/>
              </a:rPr>
              <a:t>– Minskad omfattning. omarbetad</a:t>
            </a:r>
            <a:r>
              <a:rPr lang="sv-SE" sz="2400" b="0" i="0">
                <a:latin typeface="Arial"/>
              </a:rPr>
              <a:t>​</a:t>
            </a:r>
            <a:r>
              <a:rPr lang="sv-SE" sz="2400">
                <a:latin typeface="Arial"/>
              </a:rPr>
              <a:t> från 4 tillfällen till 3 tillfällen, där söta viner och mousserande viner istället lagts i en valbar del.</a:t>
            </a:r>
            <a:endParaRPr lang="sv-SE" sz="2400" b="0" i="0">
              <a:latin typeface="Arial"/>
              <a:cs typeface="Arial"/>
            </a:endParaRPr>
          </a:p>
        </p:txBody>
      </p:sp>
    </p:spTree>
    <p:extLst>
      <p:ext uri="{BB962C8B-B14F-4D97-AF65-F5344CB8AC3E}">
        <p14:creationId xmlns:p14="http://schemas.microsoft.com/office/powerpoint/2010/main" val="4244943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05A0EE0A-3A00-8487-EC26-B8CFE50908BE}"/>
              </a:ext>
            </a:extLst>
          </p:cNvPr>
          <p:cNvSpPr txBox="1"/>
          <p:nvPr/>
        </p:nvSpPr>
        <p:spPr>
          <a:xfrm flipH="1">
            <a:off x="6601653" y="3882751"/>
            <a:ext cx="3671059" cy="1569660"/>
          </a:xfrm>
          <a:prstGeom prst="rect">
            <a:avLst/>
          </a:prstGeom>
          <a:solidFill>
            <a:schemeClr val="accent2">
              <a:lumMod val="20000"/>
              <a:lumOff val="80000"/>
            </a:schemeClr>
          </a:solidFill>
        </p:spPr>
        <p:txBody>
          <a:bodyPr wrap="square">
            <a:spAutoFit/>
          </a:bodyPr>
          <a:lstStyle/>
          <a:p>
            <a:r>
              <a:rPr lang="sv-SE" sz="2400">
                <a:solidFill>
                  <a:schemeClr val="accent1">
                    <a:lumMod val="75000"/>
                  </a:schemeClr>
                </a:solidFill>
                <a:latin typeface="Arial"/>
              </a:rPr>
              <a:t>Utvecklat digitala teoretiska prov för båda grund-kurserna med </a:t>
            </a:r>
            <a:r>
              <a:rPr lang="sv-SE" sz="2400" err="1">
                <a:solidFill>
                  <a:schemeClr val="accent1">
                    <a:lumMod val="75000"/>
                  </a:schemeClr>
                </a:solidFill>
                <a:latin typeface="Arial"/>
              </a:rPr>
              <a:t>ClassMarker</a:t>
            </a:r>
            <a:r>
              <a:rPr lang="sv-SE" sz="2400">
                <a:solidFill>
                  <a:schemeClr val="accent1">
                    <a:lumMod val="75000"/>
                  </a:schemeClr>
                </a:solidFill>
                <a:latin typeface="Arial"/>
              </a:rPr>
              <a:t>    </a:t>
            </a:r>
          </a:p>
        </p:txBody>
      </p:sp>
      <p:pic>
        <p:nvPicPr>
          <p:cNvPr id="11" name="Bildobjekt 11">
            <a:extLst>
              <a:ext uri="{FF2B5EF4-FFF2-40B4-BE49-F238E27FC236}">
                <a16:creationId xmlns:a16="http://schemas.microsoft.com/office/drawing/2014/main" id="{747B5FAD-B1E1-5542-C546-8CE5E25F771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072687" y="1486394"/>
            <a:ext cx="1687741" cy="5253037"/>
          </a:xfrm>
          <a:prstGeom prst="rect">
            <a:avLst/>
          </a:prstGeom>
        </p:spPr>
      </p:pic>
      <p:sp>
        <p:nvSpPr>
          <p:cNvPr id="2" name="Rubrik 1">
            <a:extLst>
              <a:ext uri="{FF2B5EF4-FFF2-40B4-BE49-F238E27FC236}">
                <a16:creationId xmlns:a16="http://schemas.microsoft.com/office/drawing/2014/main" id="{F6445D89-F636-93F9-DA0E-9F0D81379D6B}"/>
              </a:ext>
            </a:extLst>
          </p:cNvPr>
          <p:cNvSpPr>
            <a:spLocks noGrp="1"/>
          </p:cNvSpPr>
          <p:nvPr>
            <p:ph type="title"/>
          </p:nvPr>
        </p:nvSpPr>
        <p:spPr>
          <a:xfrm>
            <a:off x="0" y="281689"/>
            <a:ext cx="6779329" cy="535531"/>
          </a:xfrm>
        </p:spPr>
        <p:txBody>
          <a:bodyPr/>
          <a:lstStyle/>
          <a:p>
            <a:r>
              <a:rPr lang="sv-SE"/>
              <a:t>Nya hjälpmedel i Utbildningen</a:t>
            </a:r>
          </a:p>
        </p:txBody>
      </p:sp>
      <p:sp>
        <p:nvSpPr>
          <p:cNvPr id="5" name="textruta 4">
            <a:extLst>
              <a:ext uri="{FF2B5EF4-FFF2-40B4-BE49-F238E27FC236}">
                <a16:creationId xmlns:a16="http://schemas.microsoft.com/office/drawing/2014/main" id="{5BE402EA-1D54-6F0F-66C2-42492F4C85EF}"/>
              </a:ext>
            </a:extLst>
          </p:cNvPr>
          <p:cNvSpPr txBox="1"/>
          <p:nvPr/>
        </p:nvSpPr>
        <p:spPr>
          <a:xfrm>
            <a:off x="6649362" y="957750"/>
            <a:ext cx="3423325" cy="1569660"/>
          </a:xfrm>
          <a:prstGeom prst="rect">
            <a:avLst/>
          </a:prstGeom>
          <a:solidFill>
            <a:schemeClr val="accent2">
              <a:lumMod val="20000"/>
              <a:lumOff val="80000"/>
            </a:schemeClr>
          </a:solidFill>
        </p:spPr>
        <p:txBody>
          <a:bodyPr wrap="square" rtlCol="0">
            <a:spAutoFit/>
          </a:bodyPr>
          <a:lstStyle/>
          <a:p>
            <a:r>
              <a:rPr lang="sv-SE" sz="2400">
                <a:solidFill>
                  <a:schemeClr val="accent1">
                    <a:lumMod val="75000"/>
                  </a:schemeClr>
                </a:solidFill>
              </a:rPr>
              <a:t>Nytt provnings-protokoll med aromlista för sensorisk träning framtaget.</a:t>
            </a:r>
            <a:r>
              <a:rPr lang="sv-SE"/>
              <a:t> </a:t>
            </a:r>
            <a:endParaRPr lang="sv-SE" sz="2400">
              <a:solidFill>
                <a:schemeClr val="accent1">
                  <a:lumMod val="75000"/>
                </a:schemeClr>
              </a:solidFill>
            </a:endParaRPr>
          </a:p>
        </p:txBody>
      </p:sp>
      <p:pic>
        <p:nvPicPr>
          <p:cNvPr id="7" name="Bildobjekt 6">
            <a:extLst>
              <a:ext uri="{FF2B5EF4-FFF2-40B4-BE49-F238E27FC236}">
                <a16:creationId xmlns:a16="http://schemas.microsoft.com/office/drawing/2014/main" id="{6253B62F-D64A-8CFB-1D41-B2A2DDE359FC}"/>
              </a:ext>
            </a:extLst>
          </p:cNvPr>
          <p:cNvPicPr>
            <a:picLocks noChangeAspect="1"/>
          </p:cNvPicPr>
          <p:nvPr/>
        </p:nvPicPr>
        <p:blipFill>
          <a:blip r:embed="rId3"/>
          <a:stretch>
            <a:fillRect/>
          </a:stretch>
        </p:blipFill>
        <p:spPr>
          <a:xfrm rot="5400000">
            <a:off x="1674459" y="-617815"/>
            <a:ext cx="3844905" cy="5791789"/>
          </a:xfrm>
          <a:prstGeom prst="rect">
            <a:avLst/>
          </a:prstGeom>
        </p:spPr>
      </p:pic>
      <p:pic>
        <p:nvPicPr>
          <p:cNvPr id="9" name="Bildobjekt 8">
            <a:extLst>
              <a:ext uri="{FF2B5EF4-FFF2-40B4-BE49-F238E27FC236}">
                <a16:creationId xmlns:a16="http://schemas.microsoft.com/office/drawing/2014/main" id="{63046E1F-8C4C-8E6E-5850-FB50391CAE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1017" y="3790885"/>
            <a:ext cx="5791788" cy="2948546"/>
          </a:xfrm>
          <a:prstGeom prst="rect">
            <a:avLst/>
          </a:prstGeom>
        </p:spPr>
      </p:pic>
      <p:sp>
        <p:nvSpPr>
          <p:cNvPr id="13" name="textruta 12">
            <a:extLst>
              <a:ext uri="{FF2B5EF4-FFF2-40B4-BE49-F238E27FC236}">
                <a16:creationId xmlns:a16="http://schemas.microsoft.com/office/drawing/2014/main" id="{C4C08226-1297-F27F-7B92-D996A554F9F0}"/>
              </a:ext>
            </a:extLst>
          </p:cNvPr>
          <p:cNvSpPr txBox="1"/>
          <p:nvPr/>
        </p:nvSpPr>
        <p:spPr>
          <a:xfrm>
            <a:off x="6702062" y="2784583"/>
            <a:ext cx="5058367" cy="830997"/>
          </a:xfrm>
          <a:prstGeom prst="rect">
            <a:avLst/>
          </a:prstGeom>
          <a:noFill/>
        </p:spPr>
        <p:txBody>
          <a:bodyPr wrap="square">
            <a:spAutoFit/>
          </a:bodyPr>
          <a:lstStyle/>
          <a:p>
            <a:r>
              <a:rPr lang="sv-SE" sz="1600">
                <a:solidFill>
                  <a:schemeClr val="accent1">
                    <a:lumMod val="75000"/>
                  </a:schemeClr>
                </a:solidFill>
              </a:rPr>
              <a:t>Pågående: ”Mina provningar”- anteckningsbok för att följa den egna utvecklingen, pågår i samarbete med Mar/Kom &amp; Provning</a:t>
            </a:r>
          </a:p>
        </p:txBody>
      </p:sp>
      <p:sp>
        <p:nvSpPr>
          <p:cNvPr id="15" name="textruta 14">
            <a:extLst>
              <a:ext uri="{FF2B5EF4-FFF2-40B4-BE49-F238E27FC236}">
                <a16:creationId xmlns:a16="http://schemas.microsoft.com/office/drawing/2014/main" id="{E7B723A2-7939-5967-1863-15890A7C95BB}"/>
              </a:ext>
            </a:extLst>
          </p:cNvPr>
          <p:cNvSpPr txBox="1"/>
          <p:nvPr/>
        </p:nvSpPr>
        <p:spPr>
          <a:xfrm>
            <a:off x="6696080" y="5806184"/>
            <a:ext cx="3042018" cy="830997"/>
          </a:xfrm>
          <a:prstGeom prst="rect">
            <a:avLst/>
          </a:prstGeom>
          <a:noFill/>
        </p:spPr>
        <p:txBody>
          <a:bodyPr wrap="square">
            <a:spAutoFit/>
          </a:bodyPr>
          <a:lstStyle/>
          <a:p>
            <a:r>
              <a:rPr lang="sv-SE" sz="1600">
                <a:solidFill>
                  <a:schemeClr val="accent1">
                    <a:lumMod val="75000"/>
                  </a:schemeClr>
                </a:solidFill>
              </a:rPr>
              <a:t>Pågående arbete med IT: Automatisk inrapportering till CRM</a:t>
            </a:r>
          </a:p>
        </p:txBody>
      </p:sp>
      <p:sp>
        <p:nvSpPr>
          <p:cNvPr id="17" name="textruta 16">
            <a:extLst>
              <a:ext uri="{FF2B5EF4-FFF2-40B4-BE49-F238E27FC236}">
                <a16:creationId xmlns:a16="http://schemas.microsoft.com/office/drawing/2014/main" id="{989806C8-B8C0-D888-D79E-E057075374F8}"/>
              </a:ext>
            </a:extLst>
          </p:cNvPr>
          <p:cNvSpPr txBox="1"/>
          <p:nvPr/>
        </p:nvSpPr>
        <p:spPr>
          <a:xfrm>
            <a:off x="9272600" y="2100257"/>
            <a:ext cx="728663" cy="369332"/>
          </a:xfrm>
          <a:prstGeom prst="rect">
            <a:avLst/>
          </a:prstGeom>
          <a:noFill/>
        </p:spPr>
        <p:txBody>
          <a:bodyPr wrap="square">
            <a:spAutoFit/>
          </a:bodyPr>
          <a:lstStyle/>
          <a:p>
            <a:r>
              <a:rPr lang="sv-SE"/>
              <a:t>✔</a:t>
            </a:r>
          </a:p>
        </p:txBody>
      </p:sp>
      <p:sp>
        <p:nvSpPr>
          <p:cNvPr id="19" name="textruta 18">
            <a:extLst>
              <a:ext uri="{FF2B5EF4-FFF2-40B4-BE49-F238E27FC236}">
                <a16:creationId xmlns:a16="http://schemas.microsoft.com/office/drawing/2014/main" id="{FA358551-D785-4AD2-586F-6CDABA42DEB9}"/>
              </a:ext>
            </a:extLst>
          </p:cNvPr>
          <p:cNvSpPr txBox="1"/>
          <p:nvPr/>
        </p:nvSpPr>
        <p:spPr>
          <a:xfrm>
            <a:off x="9301182" y="5044574"/>
            <a:ext cx="457200" cy="369332"/>
          </a:xfrm>
          <a:prstGeom prst="rect">
            <a:avLst/>
          </a:prstGeom>
          <a:noFill/>
        </p:spPr>
        <p:txBody>
          <a:bodyPr wrap="square">
            <a:spAutoFit/>
          </a:bodyPr>
          <a:lstStyle/>
          <a:p>
            <a:r>
              <a:rPr lang="sv-SE" sz="1800"/>
              <a:t>✔</a:t>
            </a:r>
          </a:p>
        </p:txBody>
      </p:sp>
    </p:spTree>
    <p:extLst>
      <p:ext uri="{BB962C8B-B14F-4D97-AF65-F5344CB8AC3E}">
        <p14:creationId xmlns:p14="http://schemas.microsoft.com/office/powerpoint/2010/main" val="2907097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7269A-BD4B-502E-C0D5-F342487ABE86}"/>
              </a:ext>
            </a:extLst>
          </p:cNvPr>
          <p:cNvSpPr>
            <a:spLocks noGrp="1"/>
          </p:cNvSpPr>
          <p:nvPr>
            <p:ph type="title"/>
          </p:nvPr>
        </p:nvSpPr>
        <p:spPr>
          <a:xfrm>
            <a:off x="0" y="281689"/>
            <a:ext cx="7638346" cy="535531"/>
          </a:xfrm>
        </p:spPr>
        <p:txBody>
          <a:bodyPr wrap="none" lIns="216000" tIns="45720" rIns="91440" bIns="45720" rtlCol="0" anchor="t">
            <a:spAutoFit/>
          </a:bodyPr>
          <a:lstStyle/>
          <a:p>
            <a:r>
              <a:rPr lang="en-US" err="1">
                <a:latin typeface="Arial Narrow"/>
                <a:cs typeface="Arial"/>
              </a:rPr>
              <a:t>Utbildning</a:t>
            </a:r>
            <a:r>
              <a:rPr lang="en-US">
                <a:latin typeface="Arial Narrow"/>
                <a:cs typeface="Arial"/>
              </a:rPr>
              <a:t> -  </a:t>
            </a:r>
            <a:r>
              <a:rPr lang="en-US" err="1">
                <a:latin typeface="Arial Narrow"/>
                <a:cs typeface="Arial"/>
              </a:rPr>
              <a:t>förändringar</a:t>
            </a:r>
            <a:r>
              <a:rPr lang="en-US">
                <a:latin typeface="Arial Narrow"/>
                <a:cs typeface="Arial"/>
              </a:rPr>
              <a:t> forts.</a:t>
            </a:r>
            <a:endParaRPr lang="en-US"/>
          </a:p>
        </p:txBody>
      </p:sp>
      <p:sp>
        <p:nvSpPr>
          <p:cNvPr id="7" name="TextBox 6">
            <a:extLst>
              <a:ext uri="{FF2B5EF4-FFF2-40B4-BE49-F238E27FC236}">
                <a16:creationId xmlns:a16="http://schemas.microsoft.com/office/drawing/2014/main" id="{A61132B8-324B-FE02-BAD1-065D074466A4}"/>
              </a:ext>
            </a:extLst>
          </p:cNvPr>
          <p:cNvSpPr txBox="1"/>
          <p:nvPr/>
        </p:nvSpPr>
        <p:spPr>
          <a:xfrm>
            <a:off x="742709" y="1287172"/>
            <a:ext cx="10706581" cy="4893647"/>
          </a:xfrm>
          <a:prstGeom prst="rect">
            <a:avLst/>
          </a:prstGeom>
          <a:solidFill>
            <a:schemeClr val="accent2">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b="1">
                <a:solidFill>
                  <a:srgbClr val="000000"/>
                </a:solidFill>
              </a:rPr>
              <a:t>Grundkurs </a:t>
            </a:r>
            <a:r>
              <a:rPr lang="sv-SE" sz="2400">
                <a:solidFill>
                  <a:srgbClr val="000000"/>
                </a:solidFill>
              </a:rPr>
              <a:t>– </a:t>
            </a:r>
            <a:r>
              <a:rPr lang="sv-SE" sz="2400" b="0" i="0" u="none" strike="noStrike" baseline="0">
                <a:solidFill>
                  <a:srgbClr val="000000"/>
                </a:solidFill>
                <a:latin typeface="Arial"/>
              </a:rPr>
              <a:t>Druvor och Vin - </a:t>
            </a:r>
            <a:r>
              <a:rPr lang="sv-SE" sz="2400">
                <a:solidFill>
                  <a:srgbClr val="000000"/>
                </a:solidFill>
                <a:latin typeface="Arial"/>
              </a:rPr>
              <a:t>omarbetad</a:t>
            </a:r>
            <a:r>
              <a:rPr lang="sv-SE" sz="2400" b="0" i="0">
                <a:latin typeface="Arial"/>
              </a:rPr>
              <a:t>​</a:t>
            </a:r>
            <a:r>
              <a:rPr lang="sv-SE" sz="2400">
                <a:latin typeface="Arial"/>
              </a:rPr>
              <a:t> – 3 respektive 2- modulsversion. Examination baseras på 2-modul.</a:t>
            </a:r>
            <a:endParaRPr lang="en-US" sz="2400">
              <a:cs typeface="Arial"/>
            </a:endParaRPr>
          </a:p>
          <a:p>
            <a:r>
              <a:rPr lang="sv-SE" sz="2400">
                <a:latin typeface="Arial"/>
                <a:cs typeface="Arial"/>
              </a:rPr>
              <a:t>Teoretisk examination efter första modulen och omarbetat praktiskt prov vid sista tillfället.</a:t>
            </a:r>
          </a:p>
          <a:p>
            <a:endParaRPr lang="sv-SE" sz="2400">
              <a:solidFill>
                <a:srgbClr val="000000"/>
              </a:solidFill>
            </a:endParaRPr>
          </a:p>
          <a:p>
            <a:r>
              <a:rPr lang="sv-SE" sz="2400" b="1">
                <a:solidFill>
                  <a:srgbClr val="000000"/>
                </a:solidFill>
              </a:rPr>
              <a:t>Grundkurs </a:t>
            </a:r>
            <a:r>
              <a:rPr lang="sv-SE" sz="2400">
                <a:solidFill>
                  <a:srgbClr val="000000"/>
                </a:solidFill>
              </a:rPr>
              <a:t>– Världens Vinländer- omarbetad</a:t>
            </a:r>
            <a:r>
              <a:rPr lang="sv-SE" sz="2400"/>
              <a:t>​ – 3 moduler, Teoretiskt prov efter varje modul, möjligt att ge ett samlat teoretiskt prov efter sista tillfället. Praktiskt prov efter sista tillfället.</a:t>
            </a:r>
          </a:p>
          <a:p>
            <a:endParaRPr lang="sv-SE" sz="2400">
              <a:latin typeface="Arial"/>
              <a:cs typeface="Arial"/>
            </a:endParaRPr>
          </a:p>
          <a:p>
            <a:r>
              <a:rPr lang="sv-SE" sz="2400" b="1" err="1">
                <a:cs typeface="Arial"/>
              </a:rPr>
              <a:t>Vinguiden</a:t>
            </a:r>
            <a:r>
              <a:rPr lang="sv-SE" sz="2400" b="1">
                <a:cs typeface="Arial"/>
              </a:rPr>
              <a:t>: </a:t>
            </a:r>
            <a:r>
              <a:rPr lang="sv-SE" sz="2400">
                <a:cs typeface="Arial"/>
              </a:rPr>
              <a:t>Mousserande kurser: grund (4 tillfällen) fördjupning (4 tillfällen), prestigechampagne (1 tillfälle)</a:t>
            </a:r>
          </a:p>
          <a:p>
            <a:endParaRPr lang="sv-SE" sz="2400">
              <a:cs typeface="Arial"/>
            </a:endParaRPr>
          </a:p>
          <a:p>
            <a:r>
              <a:rPr lang="sv-SE" sz="2400">
                <a:cs typeface="Arial"/>
              </a:rPr>
              <a:t>Mat och vin grundkurs framtagen (3 tillfällen) – fler på gång</a:t>
            </a:r>
            <a:endParaRPr lang="en-US">
              <a:cs typeface="Arial"/>
            </a:endParaRPr>
          </a:p>
        </p:txBody>
      </p:sp>
    </p:spTree>
    <p:extLst>
      <p:ext uri="{BB962C8B-B14F-4D97-AF65-F5344CB8AC3E}">
        <p14:creationId xmlns:p14="http://schemas.microsoft.com/office/powerpoint/2010/main" val="3916893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422CC-679B-D7C5-0055-D42CBDABE14E}"/>
              </a:ext>
            </a:extLst>
          </p:cNvPr>
          <p:cNvSpPr>
            <a:spLocks noGrp="1"/>
          </p:cNvSpPr>
          <p:nvPr>
            <p:ph type="title"/>
          </p:nvPr>
        </p:nvSpPr>
        <p:spPr>
          <a:xfrm>
            <a:off x="0" y="281689"/>
            <a:ext cx="8572319" cy="535531"/>
          </a:xfrm>
        </p:spPr>
        <p:txBody>
          <a:bodyPr wrap="none" lIns="216000" tIns="45720" rIns="91440" bIns="45720" rtlCol="0" anchor="t">
            <a:spAutoFit/>
          </a:bodyPr>
          <a:lstStyle/>
          <a:p>
            <a:r>
              <a:rPr lang="sv-SE">
                <a:latin typeface="Arial Narrow"/>
                <a:cs typeface="Arial"/>
              </a:rPr>
              <a:t>Vinresan –Strategisk utbildningsplan</a:t>
            </a:r>
          </a:p>
        </p:txBody>
      </p:sp>
      <p:pic>
        <p:nvPicPr>
          <p:cNvPr id="7" name="Content Placeholder 6" descr="A chart with different colored squares&#10;&#10;AI-generated content may be incorrect.">
            <a:extLst>
              <a:ext uri="{FF2B5EF4-FFF2-40B4-BE49-F238E27FC236}">
                <a16:creationId xmlns:a16="http://schemas.microsoft.com/office/drawing/2014/main" id="{8C1FA425-E8F8-2FEE-143E-638771E5720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031302" y="861525"/>
            <a:ext cx="8571421" cy="5996475"/>
          </a:xfrm>
          <a:prstGeom prst="rect">
            <a:avLst/>
          </a:prstGeom>
        </p:spPr>
      </p:pic>
      <p:sp>
        <p:nvSpPr>
          <p:cNvPr id="4" name="TextBox 3">
            <a:extLst>
              <a:ext uri="{FF2B5EF4-FFF2-40B4-BE49-F238E27FC236}">
                <a16:creationId xmlns:a16="http://schemas.microsoft.com/office/drawing/2014/main" id="{8DC1699D-F881-EEA3-4909-DF4FFAFC1DF2}"/>
              </a:ext>
            </a:extLst>
          </p:cNvPr>
          <p:cNvSpPr txBox="1"/>
          <p:nvPr/>
        </p:nvSpPr>
        <p:spPr>
          <a:xfrm>
            <a:off x="9856328" y="274895"/>
            <a:ext cx="2141317" cy="2308324"/>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a:solidFill>
                  <a:srgbClr val="000000"/>
                </a:solidFill>
                <a:latin typeface="Arial"/>
                <a:ea typeface="Arial"/>
                <a:cs typeface="Arial"/>
              </a:rPr>
              <a:t>Tidigare</a:t>
            </a:r>
            <a:r>
              <a:rPr lang="sv-SE" sz="2400" b="0" i="0" u="none" strike="noStrike" baseline="0">
                <a:solidFill>
                  <a:srgbClr val="000000"/>
                </a:solidFill>
                <a:latin typeface="Arial"/>
                <a:ea typeface="Arial"/>
                <a:cs typeface="Arial"/>
              </a:rPr>
              <a:t> material </a:t>
            </a:r>
            <a:r>
              <a:rPr lang="sv-SE" sz="2400">
                <a:solidFill>
                  <a:srgbClr val="000000"/>
                </a:solidFill>
                <a:latin typeface="Arial"/>
                <a:ea typeface="Arial"/>
                <a:cs typeface="Arial"/>
              </a:rPr>
              <a:t>ska</a:t>
            </a:r>
            <a:r>
              <a:rPr lang="sv-SE" sz="2400" b="0" i="0" u="none" strike="noStrike" baseline="0">
                <a:solidFill>
                  <a:srgbClr val="000000"/>
                </a:solidFill>
                <a:latin typeface="Arial"/>
                <a:ea typeface="Arial"/>
                <a:cs typeface="Arial"/>
              </a:rPr>
              <a:t> finnas </a:t>
            </a:r>
            <a:r>
              <a:rPr lang="sv-SE" sz="2400">
                <a:solidFill>
                  <a:srgbClr val="000000"/>
                </a:solidFill>
                <a:latin typeface="Arial"/>
                <a:ea typeface="Arial"/>
                <a:cs typeface="Arial"/>
              </a:rPr>
              <a:t>kvar  </a:t>
            </a:r>
            <a:r>
              <a:rPr lang="sv-SE" sz="2400" b="0" i="0" u="none" strike="noStrike" baseline="0">
                <a:solidFill>
                  <a:srgbClr val="000000"/>
                </a:solidFill>
                <a:latin typeface="Arial"/>
                <a:ea typeface="Arial"/>
                <a:cs typeface="Arial"/>
              </a:rPr>
              <a:t> </a:t>
            </a:r>
            <a:r>
              <a:rPr lang="sv-SE" sz="2400">
                <a:solidFill>
                  <a:srgbClr val="000000"/>
                </a:solidFill>
                <a:latin typeface="Arial"/>
                <a:ea typeface="Arial"/>
                <a:cs typeface="Arial"/>
              </a:rPr>
              <a:t>som ger</a:t>
            </a:r>
            <a:r>
              <a:rPr lang="sv-SE" sz="2400" b="0" i="0" u="none" strike="noStrike" baseline="0">
                <a:solidFill>
                  <a:srgbClr val="000000"/>
                </a:solidFill>
                <a:latin typeface="Arial"/>
                <a:ea typeface="Arial"/>
                <a:cs typeface="Arial"/>
              </a:rPr>
              <a:t> </a:t>
            </a:r>
            <a:r>
              <a:rPr lang="sv-SE" sz="2400">
                <a:solidFill>
                  <a:srgbClr val="000000"/>
                </a:solidFill>
                <a:latin typeface="Arial"/>
                <a:ea typeface="Arial"/>
                <a:cs typeface="Arial"/>
              </a:rPr>
              <a:t>kursansvarig valmöjligheter</a:t>
            </a:r>
            <a:endParaRPr lang="sv-SE" sz="2400">
              <a:cs typeface="Arial"/>
            </a:endParaRPr>
          </a:p>
        </p:txBody>
      </p:sp>
    </p:spTree>
    <p:extLst>
      <p:ext uri="{BB962C8B-B14F-4D97-AF65-F5344CB8AC3E}">
        <p14:creationId xmlns:p14="http://schemas.microsoft.com/office/powerpoint/2010/main" val="2916107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1FD5F-7215-16CD-C08A-527527D64874}"/>
              </a:ext>
            </a:extLst>
          </p:cNvPr>
          <p:cNvSpPr>
            <a:spLocks noGrp="1"/>
          </p:cNvSpPr>
          <p:nvPr>
            <p:ph type="title"/>
          </p:nvPr>
        </p:nvSpPr>
        <p:spPr>
          <a:xfrm>
            <a:off x="0" y="281689"/>
            <a:ext cx="8621628" cy="535531"/>
          </a:xfrm>
        </p:spPr>
        <p:txBody>
          <a:bodyPr/>
          <a:lstStyle/>
          <a:p>
            <a:r>
              <a:rPr lang="en-US" err="1"/>
              <a:t>Tävlingarna</a:t>
            </a:r>
            <a:r>
              <a:rPr lang="en-US"/>
              <a:t> – </a:t>
            </a:r>
            <a:r>
              <a:rPr lang="en-US" err="1"/>
              <a:t>regiontävling</a:t>
            </a:r>
            <a:r>
              <a:rPr lang="en-US"/>
              <a:t> </a:t>
            </a:r>
            <a:r>
              <a:rPr lang="en-US" err="1"/>
              <a:t>resultat</a:t>
            </a:r>
            <a:r>
              <a:rPr lang="en-US"/>
              <a:t> </a:t>
            </a:r>
          </a:p>
        </p:txBody>
      </p:sp>
      <p:pic>
        <p:nvPicPr>
          <p:cNvPr id="4" name="Bildobjekt 3">
            <a:extLst>
              <a:ext uri="{FF2B5EF4-FFF2-40B4-BE49-F238E27FC236}">
                <a16:creationId xmlns:a16="http://schemas.microsoft.com/office/drawing/2014/main" id="{0B20E145-C991-54D4-8279-72CC2F0C7A6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1352751"/>
            <a:ext cx="11277600" cy="5616853"/>
          </a:xfrm>
          <a:prstGeom prst="rect">
            <a:avLst/>
          </a:prstGeom>
        </p:spPr>
      </p:pic>
      <p:sp>
        <p:nvSpPr>
          <p:cNvPr id="6" name="textruta 5">
            <a:extLst>
              <a:ext uri="{FF2B5EF4-FFF2-40B4-BE49-F238E27FC236}">
                <a16:creationId xmlns:a16="http://schemas.microsoft.com/office/drawing/2014/main" id="{97708B24-1FCF-1942-AD6A-5147A1CBD16A}"/>
              </a:ext>
            </a:extLst>
          </p:cNvPr>
          <p:cNvSpPr txBox="1"/>
          <p:nvPr/>
        </p:nvSpPr>
        <p:spPr>
          <a:xfrm>
            <a:off x="400050" y="905335"/>
            <a:ext cx="12439303" cy="369332"/>
          </a:xfrm>
          <a:prstGeom prst="rect">
            <a:avLst/>
          </a:prstGeom>
          <a:noFill/>
        </p:spPr>
        <p:txBody>
          <a:bodyPr wrap="square">
            <a:spAutoFit/>
          </a:bodyPr>
          <a:lstStyle/>
          <a:p>
            <a:r>
              <a:rPr lang="sv-SE" b="0" i="0" u="none" strike="noStrike">
                <a:solidFill>
                  <a:srgbClr val="000000"/>
                </a:solidFill>
                <a:effectLst/>
                <a:latin typeface="Helvetica" pitchFamily="2" charset="0"/>
              </a:rPr>
              <a:t>Antal lag: 223, varav 159 lag hade färre än 12 </a:t>
            </a:r>
            <a:r>
              <a:rPr lang="sv-SE">
                <a:solidFill>
                  <a:srgbClr val="000000"/>
                </a:solidFill>
                <a:latin typeface="Helvetica" pitchFamily="2" charset="0"/>
              </a:rPr>
              <a:t>poäng och 69 lag hade 12 p eller fler. </a:t>
            </a:r>
            <a:endParaRPr lang="sv-SE"/>
          </a:p>
        </p:txBody>
      </p:sp>
      <p:sp>
        <p:nvSpPr>
          <p:cNvPr id="7" name="textruta 6">
            <a:extLst>
              <a:ext uri="{FF2B5EF4-FFF2-40B4-BE49-F238E27FC236}">
                <a16:creationId xmlns:a16="http://schemas.microsoft.com/office/drawing/2014/main" id="{EE79DCDF-EB29-A820-6169-56261467847F}"/>
              </a:ext>
            </a:extLst>
          </p:cNvPr>
          <p:cNvSpPr txBox="1"/>
          <p:nvPr/>
        </p:nvSpPr>
        <p:spPr>
          <a:xfrm>
            <a:off x="9026771" y="305135"/>
            <a:ext cx="1774845" cy="369332"/>
          </a:xfrm>
          <a:prstGeom prst="rect">
            <a:avLst/>
          </a:prstGeom>
          <a:noFill/>
        </p:spPr>
        <p:txBody>
          <a:bodyPr wrap="none" rtlCol="0">
            <a:spAutoFit/>
          </a:bodyPr>
          <a:lstStyle/>
          <a:p>
            <a:r>
              <a:rPr lang="sv-SE"/>
              <a:t>Max: 24 poäng </a:t>
            </a:r>
          </a:p>
        </p:txBody>
      </p:sp>
      <p:sp>
        <p:nvSpPr>
          <p:cNvPr id="8" name="textruta 7">
            <a:extLst>
              <a:ext uri="{FF2B5EF4-FFF2-40B4-BE49-F238E27FC236}">
                <a16:creationId xmlns:a16="http://schemas.microsoft.com/office/drawing/2014/main" id="{EC51E5B3-DFBA-0C82-EDA6-C86B5A4314B3}"/>
              </a:ext>
            </a:extLst>
          </p:cNvPr>
          <p:cNvSpPr txBox="1"/>
          <p:nvPr/>
        </p:nvSpPr>
        <p:spPr>
          <a:xfrm>
            <a:off x="6951788" y="6213231"/>
            <a:ext cx="526106" cy="338554"/>
          </a:xfrm>
          <a:prstGeom prst="rect">
            <a:avLst/>
          </a:prstGeom>
          <a:noFill/>
        </p:spPr>
        <p:txBody>
          <a:bodyPr wrap="none" rtlCol="0">
            <a:spAutoFit/>
          </a:bodyPr>
          <a:lstStyle/>
          <a:p>
            <a:r>
              <a:rPr lang="sv-SE" sz="1600" b="1">
                <a:solidFill>
                  <a:srgbClr val="FF0000"/>
                </a:solidFill>
              </a:rPr>
              <a:t>159</a:t>
            </a:r>
          </a:p>
        </p:txBody>
      </p:sp>
      <p:sp>
        <p:nvSpPr>
          <p:cNvPr id="9" name="textruta 8">
            <a:extLst>
              <a:ext uri="{FF2B5EF4-FFF2-40B4-BE49-F238E27FC236}">
                <a16:creationId xmlns:a16="http://schemas.microsoft.com/office/drawing/2014/main" id="{E951818A-C835-C521-2923-72277950265D}"/>
              </a:ext>
            </a:extLst>
          </p:cNvPr>
          <p:cNvSpPr txBox="1"/>
          <p:nvPr/>
        </p:nvSpPr>
        <p:spPr>
          <a:xfrm flipH="1">
            <a:off x="9542583" y="6166340"/>
            <a:ext cx="914399" cy="338554"/>
          </a:xfrm>
          <a:prstGeom prst="rect">
            <a:avLst/>
          </a:prstGeom>
          <a:noFill/>
        </p:spPr>
        <p:txBody>
          <a:bodyPr wrap="square" rtlCol="0">
            <a:spAutoFit/>
          </a:bodyPr>
          <a:lstStyle/>
          <a:p>
            <a:r>
              <a:rPr lang="sv-SE" sz="1600" b="1">
                <a:solidFill>
                  <a:srgbClr val="FF0000"/>
                </a:solidFill>
              </a:rPr>
              <a:t>223</a:t>
            </a:r>
          </a:p>
        </p:txBody>
      </p:sp>
      <p:sp>
        <p:nvSpPr>
          <p:cNvPr id="10" name="Vänster klammerparentes 9">
            <a:extLst>
              <a:ext uri="{FF2B5EF4-FFF2-40B4-BE49-F238E27FC236}">
                <a16:creationId xmlns:a16="http://schemas.microsoft.com/office/drawing/2014/main" id="{79DF22A7-9636-5496-C164-657AAD9A73AD}"/>
              </a:ext>
            </a:extLst>
          </p:cNvPr>
          <p:cNvSpPr/>
          <p:nvPr/>
        </p:nvSpPr>
        <p:spPr>
          <a:xfrm rot="3875394">
            <a:off x="7555136" y="546469"/>
            <a:ext cx="1461244" cy="3260409"/>
          </a:xfrm>
          <a:prstGeom prst="leftBrace">
            <a:avLst>
              <a:gd name="adj1" fmla="val 8333"/>
              <a:gd name="adj2" fmla="val 5603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872102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1E4759-125C-8DF1-FE78-8096C2BDF6B6}"/>
              </a:ext>
            </a:extLst>
          </p:cNvPr>
          <p:cNvSpPr>
            <a:spLocks noGrp="1"/>
          </p:cNvSpPr>
          <p:nvPr>
            <p:ph type="title"/>
          </p:nvPr>
        </p:nvSpPr>
        <p:spPr>
          <a:xfrm>
            <a:off x="1" y="304398"/>
            <a:ext cx="11217776" cy="535531"/>
          </a:xfrm>
        </p:spPr>
        <p:txBody>
          <a:bodyPr/>
          <a:lstStyle/>
          <a:p>
            <a:r>
              <a:rPr lang="sv-SE"/>
              <a:t>Svenska Mästerskapet återinvigdes januari 2026</a:t>
            </a:r>
          </a:p>
        </p:txBody>
      </p:sp>
      <p:sp>
        <p:nvSpPr>
          <p:cNvPr id="3" name="Platshållare för text 2">
            <a:extLst>
              <a:ext uri="{FF2B5EF4-FFF2-40B4-BE49-F238E27FC236}">
                <a16:creationId xmlns:a16="http://schemas.microsoft.com/office/drawing/2014/main" id="{12E642B5-9DCD-3967-6557-18B37D1A89A4}"/>
              </a:ext>
            </a:extLst>
          </p:cNvPr>
          <p:cNvSpPr>
            <a:spLocks noGrp="1"/>
          </p:cNvSpPr>
          <p:nvPr>
            <p:ph type="body" sz="quarter" idx="14"/>
          </p:nvPr>
        </p:nvSpPr>
        <p:spPr/>
        <p:txBody>
          <a:bodyPr/>
          <a:lstStyle/>
          <a:p>
            <a:r>
              <a:rPr lang="sv-SE" err="1"/>
              <a:t>TTÅterTSa</a:t>
            </a:r>
            <a:endParaRPr lang="sv-SE"/>
          </a:p>
        </p:txBody>
      </p:sp>
      <p:pic>
        <p:nvPicPr>
          <p:cNvPr id="26" name="Bildobjekt 25">
            <a:extLst>
              <a:ext uri="{FF2B5EF4-FFF2-40B4-BE49-F238E27FC236}">
                <a16:creationId xmlns:a16="http://schemas.microsoft.com/office/drawing/2014/main" id="{62E3139A-7DAE-6EC1-8422-9A543BC2CD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3329" y="1008228"/>
            <a:ext cx="5724513" cy="3496301"/>
          </a:xfrm>
          <a:prstGeom prst="rect">
            <a:avLst/>
          </a:prstGeom>
        </p:spPr>
      </p:pic>
      <p:sp>
        <p:nvSpPr>
          <p:cNvPr id="28" name="textruta 27">
            <a:extLst>
              <a:ext uri="{FF2B5EF4-FFF2-40B4-BE49-F238E27FC236}">
                <a16:creationId xmlns:a16="http://schemas.microsoft.com/office/drawing/2014/main" id="{DE97B88C-1D2E-21B0-D735-18DB03DA4C89}"/>
              </a:ext>
            </a:extLst>
          </p:cNvPr>
          <p:cNvSpPr txBox="1"/>
          <p:nvPr/>
        </p:nvSpPr>
        <p:spPr>
          <a:xfrm>
            <a:off x="227015" y="4672828"/>
            <a:ext cx="2740602" cy="1477328"/>
          </a:xfrm>
          <a:prstGeom prst="rect">
            <a:avLst/>
          </a:prstGeom>
          <a:noFill/>
        </p:spPr>
        <p:txBody>
          <a:bodyPr wrap="square" rtlCol="0">
            <a:spAutoFit/>
          </a:bodyPr>
          <a:lstStyle/>
          <a:p>
            <a:r>
              <a:rPr lang="sv-SE"/>
              <a:t>Nio tävlande lag med välmeriterade deltagare,  där </a:t>
            </a:r>
            <a:r>
              <a:rPr lang="sv-SE" err="1"/>
              <a:t>Munskänkarlaget</a:t>
            </a:r>
            <a:r>
              <a:rPr lang="sv-SE"/>
              <a:t> tog hem spelet!</a:t>
            </a:r>
          </a:p>
          <a:p>
            <a:endParaRPr lang="sv-SE"/>
          </a:p>
        </p:txBody>
      </p:sp>
      <p:pic>
        <p:nvPicPr>
          <p:cNvPr id="30" name="Bildobjekt 29">
            <a:extLst>
              <a:ext uri="{FF2B5EF4-FFF2-40B4-BE49-F238E27FC236}">
                <a16:creationId xmlns:a16="http://schemas.microsoft.com/office/drawing/2014/main" id="{1DFA083D-FD12-F164-5E60-40F9E29891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42683" y="3658518"/>
            <a:ext cx="1827353" cy="2594121"/>
          </a:xfrm>
          <a:prstGeom prst="rect">
            <a:avLst/>
          </a:prstGeom>
        </p:spPr>
      </p:pic>
      <p:pic>
        <p:nvPicPr>
          <p:cNvPr id="31" name="Bildobjekt 30">
            <a:extLst>
              <a:ext uri="{FF2B5EF4-FFF2-40B4-BE49-F238E27FC236}">
                <a16:creationId xmlns:a16="http://schemas.microsoft.com/office/drawing/2014/main" id="{97773736-7B4A-C0CD-6617-B55E7D4166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4588" y="3772093"/>
            <a:ext cx="3282676" cy="2414108"/>
          </a:xfrm>
          <a:prstGeom prst="rect">
            <a:avLst/>
          </a:prstGeom>
        </p:spPr>
      </p:pic>
      <p:pic>
        <p:nvPicPr>
          <p:cNvPr id="32" name="Bildobjekt 31">
            <a:extLst>
              <a:ext uri="{FF2B5EF4-FFF2-40B4-BE49-F238E27FC236}">
                <a16:creationId xmlns:a16="http://schemas.microsoft.com/office/drawing/2014/main" id="{AE5AD583-0356-D539-2A54-105E2DC1739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083853" y="4587919"/>
            <a:ext cx="2873561" cy="2035806"/>
          </a:xfrm>
          <a:prstGeom prst="rect">
            <a:avLst/>
          </a:prstGeom>
        </p:spPr>
      </p:pic>
      <p:pic>
        <p:nvPicPr>
          <p:cNvPr id="36" name="Bildobjekt 35">
            <a:extLst>
              <a:ext uri="{FF2B5EF4-FFF2-40B4-BE49-F238E27FC236}">
                <a16:creationId xmlns:a16="http://schemas.microsoft.com/office/drawing/2014/main" id="{F61A3841-766B-5A61-1BBE-EAD27152923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124588" y="927497"/>
            <a:ext cx="6197600" cy="2603500"/>
          </a:xfrm>
          <a:prstGeom prst="rect">
            <a:avLst/>
          </a:prstGeom>
        </p:spPr>
      </p:pic>
      <p:sp>
        <p:nvSpPr>
          <p:cNvPr id="37" name="textruta 36">
            <a:extLst>
              <a:ext uri="{FF2B5EF4-FFF2-40B4-BE49-F238E27FC236}">
                <a16:creationId xmlns:a16="http://schemas.microsoft.com/office/drawing/2014/main" id="{23470B1D-0B61-9E41-482C-6F7865913FF8}"/>
              </a:ext>
            </a:extLst>
          </p:cNvPr>
          <p:cNvSpPr txBox="1"/>
          <p:nvPr/>
        </p:nvSpPr>
        <p:spPr>
          <a:xfrm>
            <a:off x="6700838" y="6353331"/>
            <a:ext cx="4249881" cy="369332"/>
          </a:xfrm>
          <a:prstGeom prst="rect">
            <a:avLst/>
          </a:prstGeom>
          <a:noFill/>
        </p:spPr>
        <p:txBody>
          <a:bodyPr wrap="none" rtlCol="0">
            <a:spAutoFit/>
          </a:bodyPr>
          <a:lstStyle/>
          <a:p>
            <a:r>
              <a:rPr lang="sv-SE" err="1"/>
              <a:t>Upphällarna</a:t>
            </a:r>
            <a:r>
              <a:rPr lang="sv-SE"/>
              <a:t> på plats – och PR ansvarig</a:t>
            </a:r>
          </a:p>
        </p:txBody>
      </p:sp>
    </p:spTree>
    <p:extLst>
      <p:ext uri="{BB962C8B-B14F-4D97-AF65-F5344CB8AC3E}">
        <p14:creationId xmlns:p14="http://schemas.microsoft.com/office/powerpoint/2010/main" val="360604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4CE1C-2DD2-5102-28F7-2E6CF2E33717}"/>
            </a:ext>
          </a:extLst>
        </p:cNvPr>
        <p:cNvGrpSpPr/>
        <p:nvPr/>
      </p:nvGrpSpPr>
      <p:grpSpPr>
        <a:xfrm>
          <a:off x="0" y="0"/>
          <a:ext cx="0" cy="0"/>
          <a:chOff x="0" y="0"/>
          <a:chExt cx="0" cy="0"/>
        </a:xfrm>
      </p:grpSpPr>
      <p:pic>
        <p:nvPicPr>
          <p:cNvPr id="11" name="Picture Placeholder 10" descr="Rows of wine glasses&#10;&#10;AI-generated content may be incorrect.">
            <a:extLst>
              <a:ext uri="{FF2B5EF4-FFF2-40B4-BE49-F238E27FC236}">
                <a16:creationId xmlns:a16="http://schemas.microsoft.com/office/drawing/2014/main" id="{10922350-5D0B-7AF6-C660-A1B1660C79C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368DDC4A-3324-5F9F-F00D-7F1F8AB46FA4}"/>
              </a:ext>
            </a:extLst>
          </p:cNvPr>
          <p:cNvSpPr>
            <a:spLocks noGrp="1"/>
          </p:cNvSpPr>
          <p:nvPr>
            <p:ph type="title"/>
          </p:nvPr>
        </p:nvSpPr>
        <p:spPr>
          <a:xfrm>
            <a:off x="0" y="281689"/>
            <a:ext cx="7796081" cy="535531"/>
          </a:xfrm>
        </p:spPr>
        <p:txBody>
          <a:bodyPr/>
          <a:lstStyle/>
          <a:p>
            <a:r>
              <a:rPr lang="sv-SE"/>
              <a:t>Agenda – styrelsens presentation</a:t>
            </a:r>
          </a:p>
        </p:txBody>
      </p:sp>
      <p:sp>
        <p:nvSpPr>
          <p:cNvPr id="8" name="Text Placeholder 7">
            <a:extLst>
              <a:ext uri="{FF2B5EF4-FFF2-40B4-BE49-F238E27FC236}">
                <a16:creationId xmlns:a16="http://schemas.microsoft.com/office/drawing/2014/main" id="{97B23779-3482-9B17-65FD-46E775B6423E}"/>
              </a:ext>
            </a:extLst>
          </p:cNvPr>
          <p:cNvSpPr>
            <a:spLocks noGrp="1"/>
          </p:cNvSpPr>
          <p:nvPr>
            <p:ph type="body" sz="quarter" idx="14"/>
          </p:nvPr>
        </p:nvSpPr>
        <p:spPr/>
        <p:txBody>
          <a:bodyPr/>
          <a:lstStyle/>
          <a:p>
            <a:r>
              <a:rPr lang="sv-SE"/>
              <a:t>0830-1030</a:t>
            </a:r>
          </a:p>
        </p:txBody>
      </p:sp>
      <p:sp>
        <p:nvSpPr>
          <p:cNvPr id="6" name="Content Placeholder 5">
            <a:extLst>
              <a:ext uri="{FF2B5EF4-FFF2-40B4-BE49-F238E27FC236}">
                <a16:creationId xmlns:a16="http://schemas.microsoft.com/office/drawing/2014/main" id="{24B4C053-7F33-2649-CA13-591909C4351C}"/>
              </a:ext>
            </a:extLst>
          </p:cNvPr>
          <p:cNvSpPr>
            <a:spLocks noGrp="1"/>
          </p:cNvSpPr>
          <p:nvPr>
            <p:ph idx="1"/>
          </p:nvPr>
        </p:nvSpPr>
        <p:spPr>
          <a:xfrm>
            <a:off x="6419850" y="2626861"/>
            <a:ext cx="5487670" cy="3432507"/>
          </a:xfrm>
        </p:spPr>
        <p:txBody>
          <a:bodyPr/>
          <a:lstStyle/>
          <a:p>
            <a:pPr marL="457200" indent="-457200">
              <a:buFont typeface="+mj-lt"/>
              <a:buAutoNum type="arabicPeriod"/>
            </a:pPr>
            <a:r>
              <a:rPr lang="sv-SE" sz="2400"/>
              <a:t>Intro &amp; Munskänkarna övergripande – Mats</a:t>
            </a:r>
          </a:p>
          <a:p>
            <a:pPr marL="457200" indent="-457200">
              <a:buFont typeface="+mj-lt"/>
              <a:buAutoNum type="arabicPeriod"/>
            </a:pPr>
            <a:r>
              <a:rPr lang="sv-SE" sz="2400"/>
              <a:t>Ekonomi - Kristin</a:t>
            </a:r>
          </a:p>
          <a:p>
            <a:pPr marL="457200" indent="-457200">
              <a:buFont typeface="+mj-lt"/>
              <a:buAutoNum type="arabicPeriod"/>
            </a:pPr>
            <a:r>
              <a:rPr lang="sv-SE" sz="2400"/>
              <a:t>Marknad &amp; Kommunikation - Markus</a:t>
            </a:r>
          </a:p>
          <a:p>
            <a:pPr marL="457200" indent="-457200">
              <a:buFont typeface="+mj-lt"/>
              <a:buAutoNum type="arabicPeriod"/>
            </a:pPr>
            <a:r>
              <a:rPr lang="sv-SE" sz="2400"/>
              <a:t>Utbildning – Kajsa-Mia</a:t>
            </a:r>
          </a:p>
          <a:p>
            <a:pPr marL="457200" indent="-457200">
              <a:buFont typeface="+mj-lt"/>
              <a:buAutoNum type="arabicPeriod"/>
            </a:pPr>
            <a:r>
              <a:rPr lang="sv-SE" sz="2400" b="1" dirty="0"/>
              <a:t>IT - Tommy</a:t>
            </a:r>
          </a:p>
          <a:p>
            <a:pPr marL="457200" indent="-457200">
              <a:buFont typeface="+mj-lt"/>
              <a:buAutoNum type="arabicPeriod"/>
            </a:pPr>
            <a:r>
              <a:rPr lang="sv-SE" sz="2400"/>
              <a:t>Provning - Hans</a:t>
            </a:r>
          </a:p>
          <a:p>
            <a:pPr marL="457200" indent="-457200">
              <a:buFont typeface="+mj-lt"/>
              <a:buAutoNum type="arabicPeriod"/>
            </a:pPr>
            <a:r>
              <a:rPr lang="sv-SE" sz="2400"/>
              <a:t>Motioner - Mats</a:t>
            </a:r>
          </a:p>
        </p:txBody>
      </p:sp>
      <p:sp>
        <p:nvSpPr>
          <p:cNvPr id="9" name="Text Placeholder 8">
            <a:extLst>
              <a:ext uri="{FF2B5EF4-FFF2-40B4-BE49-F238E27FC236}">
                <a16:creationId xmlns:a16="http://schemas.microsoft.com/office/drawing/2014/main" id="{521A5B5A-9AC2-63A3-4016-E5FF3B64B374}"/>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17153403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E594F-664F-5600-B718-24ABF55689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5C133D-80C9-0E26-B353-B797967BEBD2}"/>
              </a:ext>
            </a:extLst>
          </p:cNvPr>
          <p:cNvSpPr>
            <a:spLocks noGrp="1"/>
          </p:cNvSpPr>
          <p:nvPr>
            <p:ph type="title"/>
          </p:nvPr>
        </p:nvSpPr>
        <p:spPr>
          <a:xfrm>
            <a:off x="0" y="281689"/>
            <a:ext cx="6968291" cy="535531"/>
          </a:xfrm>
        </p:spPr>
        <p:txBody>
          <a:bodyPr/>
          <a:lstStyle/>
          <a:p>
            <a:r>
              <a:rPr lang="sv-SE"/>
              <a:t>IT – vad vi gjort och vad vi gör</a:t>
            </a:r>
          </a:p>
        </p:txBody>
      </p:sp>
      <p:sp>
        <p:nvSpPr>
          <p:cNvPr id="4" name="Picture Placeholder 3">
            <a:extLst>
              <a:ext uri="{FF2B5EF4-FFF2-40B4-BE49-F238E27FC236}">
                <a16:creationId xmlns:a16="http://schemas.microsoft.com/office/drawing/2014/main" id="{234E800B-AE70-2A0C-5F63-829D9F8279A5}"/>
              </a:ext>
            </a:extLst>
          </p:cNvPr>
          <p:cNvSpPr>
            <a:spLocks noGrp="1"/>
          </p:cNvSpPr>
          <p:nvPr>
            <p:ph type="pic" sz="quarter" idx="13"/>
          </p:nvPr>
        </p:nvSpPr>
        <p:spPr>
          <a:xfrm>
            <a:off x="227013" y="1431515"/>
            <a:ext cx="5868988" cy="4535763"/>
          </a:xfrm>
        </p:spPr>
        <p:txBody>
          <a:bodyPr/>
          <a:lstStyle/>
          <a:p>
            <a:r>
              <a:rPr lang="sv-SE" b="1"/>
              <a:t>2025 i korthet</a:t>
            </a:r>
            <a:endParaRPr lang="sv-SE"/>
          </a:p>
          <a:p>
            <a:pPr marL="342900" indent="-342900">
              <a:buAutoNum type="arabicPeriod"/>
            </a:pPr>
            <a:r>
              <a:rPr lang="sv-SE" sz="1600">
                <a:ea typeface="+mn-lt"/>
                <a:cs typeface="+mn-lt"/>
              </a:rPr>
              <a:t>Kostnadsoptimering: fortsatt sänkta licens- och serverkostnader</a:t>
            </a:r>
            <a:endParaRPr lang="sv-SE">
              <a:cs typeface="Arial"/>
            </a:endParaRPr>
          </a:p>
          <a:p>
            <a:pPr marL="342900" indent="-342900">
              <a:buAutoNum type="arabicPeriod"/>
            </a:pPr>
            <a:r>
              <a:rPr lang="sv-SE" sz="1600">
                <a:ea typeface="+mn-lt"/>
                <a:cs typeface="+mn-lt"/>
              </a:rPr>
              <a:t>M365-stöd: Teams, SharePoint/Vintranet, formulär, utbildning</a:t>
            </a:r>
            <a:endParaRPr lang="sv-SE">
              <a:cs typeface="Arial"/>
            </a:endParaRPr>
          </a:p>
          <a:p>
            <a:pPr marL="342900" indent="-342900">
              <a:buAutoNum type="arabicPeriod"/>
            </a:pPr>
            <a:r>
              <a:rPr lang="sv-SE" sz="1600" err="1">
                <a:ea typeface="+mn-lt"/>
                <a:cs typeface="+mn-lt"/>
              </a:rPr>
              <a:t>Vinlocus</a:t>
            </a:r>
            <a:r>
              <a:rPr lang="sv-SE" sz="1600">
                <a:ea typeface="+mn-lt"/>
                <a:cs typeface="+mn-lt"/>
              </a:rPr>
              <a:t>: 2.0 lanserat.</a:t>
            </a:r>
            <a:endParaRPr lang="sv-SE">
              <a:ea typeface="+mn-lt"/>
              <a:cs typeface="+mn-lt"/>
            </a:endParaRPr>
          </a:p>
          <a:p>
            <a:pPr marL="342900" indent="-342900">
              <a:buAutoNum type="arabicPeriod"/>
            </a:pPr>
            <a:r>
              <a:rPr lang="sv-SE" sz="1600">
                <a:ea typeface="+mn-lt"/>
                <a:cs typeface="+mn-lt"/>
              </a:rPr>
              <a:t>Data &amp; analys: GA4/</a:t>
            </a:r>
            <a:r>
              <a:rPr lang="sv-SE" sz="1600" err="1">
                <a:ea typeface="+mn-lt"/>
                <a:cs typeface="+mn-lt"/>
              </a:rPr>
              <a:t>Matomo</a:t>
            </a:r>
            <a:r>
              <a:rPr lang="sv-SE" sz="1600">
                <a:ea typeface="+mn-lt"/>
                <a:cs typeface="+mn-lt"/>
              </a:rPr>
              <a:t> – bättre insikter &amp; uppföljning</a:t>
            </a:r>
            <a:endParaRPr lang="sv-SE">
              <a:cs typeface="Arial"/>
            </a:endParaRPr>
          </a:p>
          <a:p>
            <a:pPr marL="342900" indent="-342900">
              <a:buAutoNum type="arabicPeriod"/>
            </a:pPr>
            <a:r>
              <a:rPr lang="sv-SE" sz="1600">
                <a:ea typeface="+mn-lt"/>
                <a:cs typeface="+mn-lt"/>
              </a:rPr>
              <a:t>Projektstöd: statistik, rapportering, medlemsdata </a:t>
            </a:r>
          </a:p>
          <a:p>
            <a:pPr marL="342900" indent="-342900">
              <a:buAutoNum type="arabicPeriod"/>
            </a:pPr>
            <a:r>
              <a:rPr lang="sv-SE" sz="1600">
                <a:ea typeface="+mn-lt"/>
                <a:cs typeface="+mn-lt"/>
              </a:rPr>
              <a:t>Strategi: start för Microsoft </a:t>
            </a:r>
            <a:r>
              <a:rPr lang="sv-SE" sz="1600" err="1">
                <a:ea typeface="+mn-lt"/>
                <a:cs typeface="+mn-lt"/>
              </a:rPr>
              <a:t>Fabric</a:t>
            </a:r>
            <a:r>
              <a:rPr lang="sv-SE" sz="1600">
                <a:ea typeface="+mn-lt"/>
                <a:cs typeface="+mn-lt"/>
              </a:rPr>
              <a:t>, </a:t>
            </a:r>
            <a:r>
              <a:rPr lang="sv-SE" sz="1600" err="1">
                <a:ea typeface="+mn-lt"/>
                <a:cs typeface="+mn-lt"/>
              </a:rPr>
              <a:t>OneLake</a:t>
            </a:r>
            <a:endParaRPr lang="sv-SE">
              <a:cs typeface="Arial"/>
            </a:endParaRPr>
          </a:p>
          <a:p>
            <a:pPr marL="342900" indent="-342900">
              <a:buAutoNum type="arabicPeriod"/>
            </a:pPr>
            <a:r>
              <a:rPr lang="sv-SE" sz="1600">
                <a:ea typeface="+mn-lt"/>
                <a:cs typeface="+mn-lt"/>
              </a:rPr>
              <a:t>Digitala prov: länkning av resultat från Classmarker till CRM påbörjat</a:t>
            </a:r>
            <a:endParaRPr lang="sv-SE">
              <a:cs typeface="Arial"/>
            </a:endParaRPr>
          </a:p>
          <a:p>
            <a:endParaRPr lang="sv-SE" sz="1600">
              <a:cs typeface="Arial"/>
            </a:endParaRPr>
          </a:p>
        </p:txBody>
      </p:sp>
      <p:sp>
        <p:nvSpPr>
          <p:cNvPr id="5" name="Text Placeholder 4">
            <a:extLst>
              <a:ext uri="{FF2B5EF4-FFF2-40B4-BE49-F238E27FC236}">
                <a16:creationId xmlns:a16="http://schemas.microsoft.com/office/drawing/2014/main" id="{86D7D798-27C6-6397-CF33-A65E4D52A74D}"/>
              </a:ext>
            </a:extLst>
          </p:cNvPr>
          <p:cNvSpPr>
            <a:spLocks noGrp="1"/>
          </p:cNvSpPr>
          <p:nvPr>
            <p:ph type="body" sz="quarter" idx="15"/>
          </p:nvPr>
        </p:nvSpPr>
        <p:spPr/>
        <p:txBody>
          <a:bodyPr/>
          <a:lstStyle/>
          <a:p>
            <a:endParaRPr lang="sv-SE"/>
          </a:p>
        </p:txBody>
      </p:sp>
      <p:sp>
        <p:nvSpPr>
          <p:cNvPr id="6" name="Picture Placeholder 5">
            <a:extLst>
              <a:ext uri="{FF2B5EF4-FFF2-40B4-BE49-F238E27FC236}">
                <a16:creationId xmlns:a16="http://schemas.microsoft.com/office/drawing/2014/main" id="{B26816AE-6EC2-370E-7200-8863E12EBC27}"/>
              </a:ext>
            </a:extLst>
          </p:cNvPr>
          <p:cNvSpPr>
            <a:spLocks noGrp="1"/>
          </p:cNvSpPr>
          <p:nvPr>
            <p:ph type="pic" sz="quarter" idx="16"/>
          </p:nvPr>
        </p:nvSpPr>
        <p:spPr>
          <a:xfrm>
            <a:off x="6324599" y="1429235"/>
            <a:ext cx="5030788" cy="4535763"/>
          </a:xfrm>
        </p:spPr>
        <p:txBody>
          <a:bodyPr/>
          <a:lstStyle/>
          <a:p>
            <a:r>
              <a:rPr lang="sv-SE" b="1"/>
              <a:t>2026 – Verksamhetsplan</a:t>
            </a:r>
            <a:endParaRPr lang="sv-SE"/>
          </a:p>
          <a:p>
            <a:pPr marL="342900" indent="-342900">
              <a:buAutoNum type="alphaUcPeriod"/>
            </a:pPr>
            <a:r>
              <a:rPr lang="sv-SE" sz="1600">
                <a:ea typeface="+mn-lt"/>
                <a:cs typeface="+mn-lt"/>
              </a:rPr>
              <a:t>Strategisk inriktning: kostnadseffektiva </a:t>
            </a:r>
            <a:r>
              <a:rPr lang="sv-SE" sz="1600" err="1">
                <a:ea typeface="+mn-lt"/>
                <a:cs typeface="+mn-lt"/>
              </a:rPr>
              <a:t>SaaS</a:t>
            </a:r>
            <a:r>
              <a:rPr lang="sv-SE" sz="1600">
                <a:ea typeface="+mn-lt"/>
                <a:cs typeface="+mn-lt"/>
              </a:rPr>
              <a:t>‑lösningar, stabil drift, hög säkerhet</a:t>
            </a:r>
            <a:endParaRPr lang="sv-SE">
              <a:cs typeface="Arial"/>
            </a:endParaRPr>
          </a:p>
          <a:p>
            <a:pPr marL="342900" indent="-342900">
              <a:buAutoNum type="alphaUcPeriod"/>
            </a:pPr>
            <a:r>
              <a:rPr lang="sv-SE" sz="1600">
                <a:ea typeface="+mn-lt"/>
                <a:cs typeface="+mn-lt"/>
              </a:rPr>
              <a:t>Datamodeller: medlemskap, provningar, utbildningar</a:t>
            </a:r>
            <a:endParaRPr lang="sv-SE">
              <a:cs typeface="Arial"/>
            </a:endParaRPr>
          </a:p>
          <a:p>
            <a:pPr marL="342900" indent="-342900">
              <a:buAutoNum type="alphaUcPeriod"/>
            </a:pPr>
            <a:r>
              <a:rPr lang="sv-SE" sz="1600">
                <a:ea typeface="+mn-lt"/>
                <a:cs typeface="+mn-lt"/>
              </a:rPr>
              <a:t>Digitala prov: vidareutveckling av Classmarker bättre administration &amp; rapportering</a:t>
            </a:r>
            <a:endParaRPr lang="sv-SE">
              <a:cs typeface="Arial"/>
            </a:endParaRPr>
          </a:p>
          <a:p>
            <a:pPr marL="342900" indent="-342900">
              <a:buAutoNum type="alphaUcPeriod"/>
            </a:pPr>
            <a:r>
              <a:rPr lang="sv-SE" sz="1600">
                <a:ea typeface="+mn-lt"/>
                <a:cs typeface="+mn-lt"/>
              </a:rPr>
              <a:t>M365: utbildning, stöd, förbättrade rutiner</a:t>
            </a:r>
            <a:endParaRPr lang="sv-SE">
              <a:cs typeface="Arial"/>
            </a:endParaRPr>
          </a:p>
          <a:p>
            <a:pPr marL="342900" indent="-342900">
              <a:buAutoNum type="alphaUcPeriod"/>
            </a:pPr>
            <a:r>
              <a:rPr lang="sv-SE" sz="1600">
                <a:ea typeface="+mn-lt"/>
                <a:cs typeface="+mn-lt"/>
              </a:rPr>
              <a:t>Löpande drift: support, licenser, felrättningar, säkerhet</a:t>
            </a:r>
            <a:endParaRPr lang="sv-SE">
              <a:cs typeface="Arial"/>
            </a:endParaRPr>
          </a:p>
          <a:p>
            <a:pPr marL="342900" indent="-342900">
              <a:buAutoNum type="alphaUcPeriod"/>
            </a:pPr>
            <a:r>
              <a:rPr lang="sv-SE" sz="1600">
                <a:ea typeface="+mn-lt"/>
                <a:cs typeface="+mn-lt"/>
              </a:rPr>
              <a:t>Systembyte: </a:t>
            </a:r>
            <a:r>
              <a:rPr lang="sv-SE" sz="1600" err="1">
                <a:ea typeface="+mn-lt"/>
                <a:cs typeface="+mn-lt"/>
              </a:rPr>
              <a:t>Voyado</a:t>
            </a:r>
            <a:r>
              <a:rPr lang="sv-SE" sz="1600">
                <a:ea typeface="+mn-lt"/>
                <a:cs typeface="+mn-lt"/>
              </a:rPr>
              <a:t> → </a:t>
            </a:r>
            <a:r>
              <a:rPr lang="sv-SE" sz="1600" err="1">
                <a:ea typeface="+mn-lt"/>
                <a:cs typeface="+mn-lt"/>
              </a:rPr>
              <a:t>Rule</a:t>
            </a:r>
            <a:endParaRPr lang="sv-SE">
              <a:cs typeface="Arial"/>
            </a:endParaRPr>
          </a:p>
          <a:p>
            <a:endParaRPr lang="sv-SE" sz="1600">
              <a:cs typeface="Arial"/>
            </a:endParaRPr>
          </a:p>
          <a:p>
            <a:endParaRPr lang="sv-SE" sz="1600">
              <a:cs typeface="+mn-lt"/>
            </a:endParaRPr>
          </a:p>
          <a:p>
            <a:endParaRPr lang="sv-SE" sz="1600"/>
          </a:p>
          <a:p>
            <a:endParaRPr lang="sv-SE" sz="1600">
              <a:cs typeface="Arial"/>
            </a:endParaRPr>
          </a:p>
          <a:p>
            <a:endParaRPr lang="sv-SE" sz="1600">
              <a:cs typeface="Arial"/>
            </a:endParaRPr>
          </a:p>
        </p:txBody>
      </p:sp>
      <p:sp>
        <p:nvSpPr>
          <p:cNvPr id="7" name="Text Placeholder 6">
            <a:extLst>
              <a:ext uri="{FF2B5EF4-FFF2-40B4-BE49-F238E27FC236}">
                <a16:creationId xmlns:a16="http://schemas.microsoft.com/office/drawing/2014/main" id="{39BA12C8-12AF-D294-3460-96D8B2E4B293}"/>
              </a:ext>
            </a:extLst>
          </p:cNvPr>
          <p:cNvSpPr>
            <a:spLocks noGrp="1"/>
          </p:cNvSpPr>
          <p:nvPr>
            <p:ph type="body" sz="quarter" idx="17"/>
          </p:nvPr>
        </p:nvSpPr>
        <p:spPr/>
        <p:txBody>
          <a:bodyPr/>
          <a:lstStyle/>
          <a:p>
            <a:endParaRPr lang="sv-SE"/>
          </a:p>
        </p:txBody>
      </p:sp>
    </p:spTree>
    <p:extLst>
      <p:ext uri="{BB962C8B-B14F-4D97-AF65-F5344CB8AC3E}">
        <p14:creationId xmlns:p14="http://schemas.microsoft.com/office/powerpoint/2010/main" val="451776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4734EFE-C051-B3B6-8E1B-D5BF9FB940A0}"/>
            </a:ext>
          </a:extLst>
        </p:cNvPr>
        <p:cNvGrpSpPr/>
        <p:nvPr/>
      </p:nvGrpSpPr>
      <p:grpSpPr>
        <a:xfrm>
          <a:off x="0" y="0"/>
          <a:ext cx="0" cy="0"/>
          <a:chOff x="0" y="0"/>
          <a:chExt cx="0" cy="0"/>
        </a:xfrm>
      </p:grpSpPr>
      <p:sp>
        <p:nvSpPr>
          <p:cNvPr id="2" name="Underrubrik 1">
            <a:extLst>
              <a:ext uri="{FF2B5EF4-FFF2-40B4-BE49-F238E27FC236}">
                <a16:creationId xmlns:a16="http://schemas.microsoft.com/office/drawing/2014/main" id="{E0CB41AE-DD22-EB41-49A2-D84B539ED3B4}"/>
              </a:ext>
            </a:extLst>
          </p:cNvPr>
          <p:cNvSpPr>
            <a:spLocks noGrp="1"/>
          </p:cNvSpPr>
          <p:nvPr>
            <p:ph type="subTitle" idx="1"/>
          </p:nvPr>
        </p:nvSpPr>
        <p:spPr/>
        <p:txBody>
          <a:bodyPr vert="horz" lIns="0" tIns="0" rIns="0" bIns="0" rtlCol="0" anchor="t">
            <a:noAutofit/>
          </a:bodyPr>
          <a:lstStyle/>
          <a:p>
            <a:r>
              <a:rPr lang="sv-SE">
                <a:latin typeface="Arial Narrow"/>
              </a:rPr>
              <a:t>provning</a:t>
            </a:r>
          </a:p>
        </p:txBody>
      </p:sp>
      <p:sp>
        <p:nvSpPr>
          <p:cNvPr id="3" name="Rubrik 2">
            <a:extLst>
              <a:ext uri="{FF2B5EF4-FFF2-40B4-BE49-F238E27FC236}">
                <a16:creationId xmlns:a16="http://schemas.microsoft.com/office/drawing/2014/main" id="{6740D86C-9EFD-D09A-EABE-F292B75E4D42}"/>
              </a:ext>
            </a:extLst>
          </p:cNvPr>
          <p:cNvSpPr>
            <a:spLocks noGrp="1"/>
          </p:cNvSpPr>
          <p:nvPr>
            <p:ph type="ctrTitle"/>
          </p:nvPr>
        </p:nvSpPr>
        <p:spPr/>
        <p:txBody>
          <a:bodyPr wrap="none" lIns="216000" tIns="45720" rIns="91440" bIns="45720" rtlCol="0" anchor="b">
            <a:noAutofit/>
          </a:bodyPr>
          <a:lstStyle/>
          <a:p>
            <a:r>
              <a:rPr lang="sv-SE">
                <a:latin typeface="Arial Narrow"/>
                <a:cs typeface="Arial"/>
              </a:rPr>
              <a:t>Hans von Heijne</a:t>
            </a:r>
            <a:endParaRPr lang="sv-SE"/>
          </a:p>
        </p:txBody>
      </p:sp>
    </p:spTree>
    <p:extLst>
      <p:ext uri="{BB962C8B-B14F-4D97-AF65-F5344CB8AC3E}">
        <p14:creationId xmlns:p14="http://schemas.microsoft.com/office/powerpoint/2010/main" val="28172201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2AA22-FBEF-3248-E75D-7607D971943F}"/>
              </a:ext>
            </a:extLst>
          </p:cNvPr>
          <p:cNvSpPr>
            <a:spLocks noGrp="1"/>
          </p:cNvSpPr>
          <p:nvPr>
            <p:ph type="title"/>
          </p:nvPr>
        </p:nvSpPr>
        <p:spPr>
          <a:xfrm>
            <a:off x="0" y="281689"/>
            <a:ext cx="8672668" cy="535531"/>
          </a:xfrm>
        </p:spPr>
        <p:txBody>
          <a:bodyPr wrap="none" lIns="216000" tIns="45720" rIns="91440" bIns="45720" rtlCol="0" anchor="t">
            <a:spAutoFit/>
          </a:bodyPr>
          <a:lstStyle/>
          <a:p>
            <a:r>
              <a:rPr lang="sv-SE">
                <a:latin typeface="Arial Narrow"/>
                <a:cs typeface="Arial"/>
              </a:rPr>
              <a:t>Vinrecensioner av vinsortimentet 2025</a:t>
            </a:r>
            <a:endParaRPr lang="sv-SE"/>
          </a:p>
        </p:txBody>
      </p:sp>
      <p:sp>
        <p:nvSpPr>
          <p:cNvPr id="4" name="Content Placeholder 3">
            <a:extLst>
              <a:ext uri="{FF2B5EF4-FFF2-40B4-BE49-F238E27FC236}">
                <a16:creationId xmlns:a16="http://schemas.microsoft.com/office/drawing/2014/main" id="{77035592-E801-214B-7CF1-10B7BBB3DDE0}"/>
              </a:ext>
            </a:extLst>
          </p:cNvPr>
          <p:cNvSpPr>
            <a:spLocks noGrp="1"/>
          </p:cNvSpPr>
          <p:nvPr>
            <p:ph idx="1"/>
          </p:nvPr>
        </p:nvSpPr>
        <p:spPr>
          <a:xfrm>
            <a:off x="6361235" y="1055437"/>
            <a:ext cx="4933950" cy="4332926"/>
          </a:xfrm>
        </p:spPr>
        <p:txBody>
          <a:bodyPr vert="horz" lIns="0" tIns="0" rIns="0" bIns="0" rtlCol="0" anchor="t">
            <a:noAutofit/>
          </a:bodyPr>
          <a:lstStyle/>
          <a:p>
            <a:pPr marL="0" indent="0">
              <a:buNone/>
            </a:pPr>
            <a:r>
              <a:rPr lang="sv-SE" sz="2400"/>
              <a:t>Recenserar:</a:t>
            </a:r>
          </a:p>
          <a:p>
            <a:pPr lvl="1"/>
            <a:r>
              <a:rPr lang="sv-SE" sz="2000"/>
              <a:t>Nya viner på hyllan på Systembolaget (Stockholmsgruppen)</a:t>
            </a:r>
          </a:p>
          <a:p>
            <a:pPr lvl="1"/>
            <a:r>
              <a:rPr lang="sv-SE" sz="2000"/>
              <a:t>Beställningssortimentet &amp; viner som säljs av näthandlare till Sverige (Lundagruppen)</a:t>
            </a:r>
            <a:endParaRPr lang="sv-SE" sz="2000">
              <a:cs typeface="Arial"/>
            </a:endParaRPr>
          </a:p>
          <a:p>
            <a:pPr lvl="1"/>
            <a:r>
              <a:rPr lang="sv-SE" sz="2000">
                <a:cs typeface="Arial"/>
              </a:rPr>
              <a:t>Recenserade 2250 viner  inkl. 8 temaprovningar under 2025</a:t>
            </a:r>
            <a:endParaRPr lang="sv-SE" sz="2000"/>
          </a:p>
          <a:p>
            <a:r>
              <a:rPr lang="sv-SE" sz="2400">
                <a:cs typeface="Arial"/>
              </a:rPr>
              <a:t>Prisvärdhetsstege som   kontinuerligt justeras om det sker pris/skattehöjningar </a:t>
            </a:r>
          </a:p>
          <a:p>
            <a:r>
              <a:rPr lang="sv-SE" sz="2400"/>
              <a:t>Recenseras av flera olika personer samtidigt för att ge bättre helhet</a:t>
            </a:r>
          </a:p>
          <a:p>
            <a:r>
              <a:rPr lang="sv-SE" sz="2400">
                <a:cs typeface="Arial"/>
              </a:rPr>
              <a:t>Genomförde vinreportageresor till Rhône och Bierzo (Lundagruppen)</a:t>
            </a:r>
          </a:p>
        </p:txBody>
      </p:sp>
      <p:pic>
        <p:nvPicPr>
          <p:cNvPr id="3" name="Bildobjekt 2" descr="En bild som visar text, skärmbild, Teckensnitt&#10;&#10;AI-genererat innehåll kan vara felaktigt.">
            <a:extLst>
              <a:ext uri="{FF2B5EF4-FFF2-40B4-BE49-F238E27FC236}">
                <a16:creationId xmlns:a16="http://schemas.microsoft.com/office/drawing/2014/main" id="{9EDF4093-A37A-0B1D-7B2B-C064808FC043}"/>
              </a:ext>
            </a:extLst>
          </p:cNvPr>
          <p:cNvPicPr>
            <a:picLocks noChangeAspect="1"/>
          </p:cNvPicPr>
          <p:nvPr/>
        </p:nvPicPr>
        <p:blipFill>
          <a:blip r:embed="rId2"/>
          <a:stretch>
            <a:fillRect/>
          </a:stretch>
        </p:blipFill>
        <p:spPr>
          <a:xfrm>
            <a:off x="334477" y="922357"/>
            <a:ext cx="5077870" cy="5671456"/>
          </a:xfrm>
          <a:prstGeom prst="rect">
            <a:avLst/>
          </a:prstGeom>
        </p:spPr>
      </p:pic>
      <p:sp>
        <p:nvSpPr>
          <p:cNvPr id="8" name="Rektangel 7">
            <a:extLst>
              <a:ext uri="{FF2B5EF4-FFF2-40B4-BE49-F238E27FC236}">
                <a16:creationId xmlns:a16="http://schemas.microsoft.com/office/drawing/2014/main" id="{5015EBB7-4A9C-17C7-8D36-0A03BBDAAD64}"/>
              </a:ext>
            </a:extLst>
          </p:cNvPr>
          <p:cNvSpPr/>
          <p:nvPr/>
        </p:nvSpPr>
        <p:spPr>
          <a:xfrm>
            <a:off x="437964" y="1215650"/>
            <a:ext cx="4865076" cy="5078603"/>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125323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704B7-8D9D-5E6B-83AB-3CE20A5F030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4EE5FF5-3A47-03AA-CFD6-D3CE8ED31F5E}"/>
              </a:ext>
            </a:extLst>
          </p:cNvPr>
          <p:cNvSpPr>
            <a:spLocks noGrp="1"/>
          </p:cNvSpPr>
          <p:nvPr>
            <p:ph type="title"/>
          </p:nvPr>
        </p:nvSpPr>
        <p:spPr>
          <a:xfrm>
            <a:off x="0" y="281689"/>
            <a:ext cx="3465152" cy="535531"/>
          </a:xfrm>
        </p:spPr>
        <p:txBody>
          <a:bodyPr/>
          <a:lstStyle/>
          <a:p>
            <a:r>
              <a:rPr lang="sv-SE" err="1"/>
              <a:t>Vinlocus</a:t>
            </a:r>
            <a:r>
              <a:rPr lang="sv-SE"/>
              <a:t>- 2025</a:t>
            </a:r>
          </a:p>
        </p:txBody>
      </p:sp>
      <p:sp>
        <p:nvSpPr>
          <p:cNvPr id="4" name="Platshållare för innehåll 3">
            <a:extLst>
              <a:ext uri="{FF2B5EF4-FFF2-40B4-BE49-F238E27FC236}">
                <a16:creationId xmlns:a16="http://schemas.microsoft.com/office/drawing/2014/main" id="{6CBA65E8-E600-151F-7394-4355C74F7BDA}"/>
              </a:ext>
            </a:extLst>
          </p:cNvPr>
          <p:cNvSpPr>
            <a:spLocks noGrp="1"/>
          </p:cNvSpPr>
          <p:nvPr>
            <p:ph idx="1"/>
          </p:nvPr>
        </p:nvSpPr>
        <p:spPr>
          <a:xfrm>
            <a:off x="378360" y="1371631"/>
            <a:ext cx="5370785" cy="3432507"/>
          </a:xfrm>
        </p:spPr>
        <p:txBody>
          <a:bodyPr vert="horz" lIns="0" tIns="0" rIns="0" bIns="0" rtlCol="0" anchor="t">
            <a:noAutofit/>
          </a:bodyPr>
          <a:lstStyle/>
          <a:p>
            <a:r>
              <a:rPr lang="sv-SE">
                <a:cs typeface="Arial"/>
              </a:rPr>
              <a:t>Medlemsundersökning nov.</a:t>
            </a:r>
            <a:endParaRPr lang="sv-SE"/>
          </a:p>
          <a:p>
            <a:r>
              <a:rPr lang="sv-SE"/>
              <a:t>Förbättrad inmatning för provarna – enklare och  effektivare!</a:t>
            </a:r>
          </a:p>
          <a:p>
            <a:r>
              <a:rPr lang="sv-SE"/>
              <a:t>Lyft användarvänligheten rejält!</a:t>
            </a:r>
          </a:p>
          <a:p>
            <a:pPr lvl="1"/>
            <a:r>
              <a:rPr lang="sv-SE"/>
              <a:t>Tydligare filter.</a:t>
            </a:r>
          </a:p>
          <a:p>
            <a:pPr lvl="1"/>
            <a:r>
              <a:rPr lang="sv-SE"/>
              <a:t>Ett nytt filter: ” Senast provade viner”.</a:t>
            </a:r>
          </a:p>
          <a:p>
            <a:pPr lvl="1"/>
            <a:r>
              <a:rPr lang="sv-SE"/>
              <a:t>Subregion tillagt i ”</a:t>
            </a:r>
            <a:r>
              <a:rPr lang="sv-SE" err="1"/>
              <a:t>vinsök</a:t>
            </a:r>
            <a:r>
              <a:rPr lang="sv-SE"/>
              <a:t>”.</a:t>
            </a:r>
          </a:p>
          <a:p>
            <a:pPr lvl="1"/>
            <a:r>
              <a:rPr lang="sv-SE"/>
              <a:t>Mer lättläst och innehållsrikt sökresultat.</a:t>
            </a:r>
            <a:endParaRPr lang="sv-SE" sz="2000"/>
          </a:p>
          <a:p>
            <a:pPr lvl="1"/>
            <a:endParaRPr lang="sv-SE"/>
          </a:p>
          <a:p>
            <a:endParaRPr lang="sv-SE" sz="2400"/>
          </a:p>
        </p:txBody>
      </p:sp>
      <p:sp>
        <p:nvSpPr>
          <p:cNvPr id="6" name="Platshållare för text 5">
            <a:extLst>
              <a:ext uri="{FF2B5EF4-FFF2-40B4-BE49-F238E27FC236}">
                <a16:creationId xmlns:a16="http://schemas.microsoft.com/office/drawing/2014/main" id="{05F3EB71-7412-3747-FC59-833A5896281C}"/>
              </a:ext>
            </a:extLst>
          </p:cNvPr>
          <p:cNvSpPr>
            <a:spLocks noGrp="1"/>
          </p:cNvSpPr>
          <p:nvPr>
            <p:ph type="body" sz="quarter" idx="15"/>
          </p:nvPr>
        </p:nvSpPr>
        <p:spPr/>
        <p:txBody>
          <a:bodyPr/>
          <a:lstStyle/>
          <a:p>
            <a:endParaRPr lang="sv-SE"/>
          </a:p>
        </p:txBody>
      </p:sp>
      <p:pic>
        <p:nvPicPr>
          <p:cNvPr id="5" name="Bildobjekt 4">
            <a:extLst>
              <a:ext uri="{FF2B5EF4-FFF2-40B4-BE49-F238E27FC236}">
                <a16:creationId xmlns:a16="http://schemas.microsoft.com/office/drawing/2014/main" id="{232A5A00-C5C0-AA57-042E-E436635CE5C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577613" y="282562"/>
            <a:ext cx="6498772" cy="2797002"/>
          </a:xfrm>
          <a:prstGeom prst="rect">
            <a:avLst/>
          </a:prstGeom>
        </p:spPr>
      </p:pic>
      <p:cxnSp>
        <p:nvCxnSpPr>
          <p:cNvPr id="8" name="Rak koppling 7">
            <a:extLst>
              <a:ext uri="{FF2B5EF4-FFF2-40B4-BE49-F238E27FC236}">
                <a16:creationId xmlns:a16="http://schemas.microsoft.com/office/drawing/2014/main" id="{4BA90624-C57F-5A0C-6BF4-08A10F5C2919}"/>
              </a:ext>
            </a:extLst>
          </p:cNvPr>
          <p:cNvCxnSpPr/>
          <p:nvPr/>
        </p:nvCxnSpPr>
        <p:spPr>
          <a:xfrm>
            <a:off x="5610271" y="2896071"/>
            <a:ext cx="670560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Ellips 10">
            <a:extLst>
              <a:ext uri="{FF2B5EF4-FFF2-40B4-BE49-F238E27FC236}">
                <a16:creationId xmlns:a16="http://schemas.microsoft.com/office/drawing/2014/main" id="{90757A23-72E3-129A-DFA4-BFEE900DA659}"/>
              </a:ext>
            </a:extLst>
          </p:cNvPr>
          <p:cNvSpPr/>
          <p:nvPr/>
        </p:nvSpPr>
        <p:spPr>
          <a:xfrm>
            <a:off x="5408886" y="282508"/>
            <a:ext cx="839514" cy="311098"/>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descr="En bild som visar text, skärmbild, Teckensnitt&#10;&#10;AI-genererat innehåll kan vara felaktigt.">
            <a:extLst>
              <a:ext uri="{FF2B5EF4-FFF2-40B4-BE49-F238E27FC236}">
                <a16:creationId xmlns:a16="http://schemas.microsoft.com/office/drawing/2014/main" id="{5B646786-01F5-F31B-73EC-27EEC6FC21C6}"/>
              </a:ext>
            </a:extLst>
          </p:cNvPr>
          <p:cNvPicPr>
            <a:picLocks noChangeAspect="1"/>
          </p:cNvPicPr>
          <p:nvPr/>
        </p:nvPicPr>
        <p:blipFill>
          <a:blip r:embed="rId4"/>
          <a:stretch>
            <a:fillRect/>
          </a:stretch>
        </p:blipFill>
        <p:spPr>
          <a:xfrm>
            <a:off x="5674859" y="2936419"/>
            <a:ext cx="6263367" cy="3826329"/>
          </a:xfrm>
          <a:prstGeom prst="rect">
            <a:avLst/>
          </a:prstGeom>
        </p:spPr>
      </p:pic>
    </p:spTree>
    <p:extLst>
      <p:ext uri="{BB962C8B-B14F-4D97-AF65-F5344CB8AC3E}">
        <p14:creationId xmlns:p14="http://schemas.microsoft.com/office/powerpoint/2010/main" val="2625624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E98EF6-1C56-4198-813B-A2DE591965BA}"/>
              </a:ext>
            </a:extLst>
          </p:cNvPr>
          <p:cNvSpPr>
            <a:spLocks noGrp="1"/>
          </p:cNvSpPr>
          <p:nvPr>
            <p:ph type="title"/>
          </p:nvPr>
        </p:nvSpPr>
        <p:spPr>
          <a:xfrm>
            <a:off x="0" y="281689"/>
            <a:ext cx="3282410" cy="535531"/>
          </a:xfrm>
        </p:spPr>
        <p:txBody>
          <a:bodyPr/>
          <a:lstStyle/>
          <a:p>
            <a:r>
              <a:rPr lang="sv-SE"/>
              <a:t>Provning 2026</a:t>
            </a:r>
          </a:p>
        </p:txBody>
      </p:sp>
      <p:sp>
        <p:nvSpPr>
          <p:cNvPr id="4" name="Platshållare för innehåll 3">
            <a:extLst>
              <a:ext uri="{FF2B5EF4-FFF2-40B4-BE49-F238E27FC236}">
                <a16:creationId xmlns:a16="http://schemas.microsoft.com/office/drawing/2014/main" id="{336D5EF7-E56F-4729-B601-B2C2368B94CA}"/>
              </a:ext>
            </a:extLst>
          </p:cNvPr>
          <p:cNvSpPr>
            <a:spLocks noGrp="1"/>
          </p:cNvSpPr>
          <p:nvPr>
            <p:ph idx="1"/>
          </p:nvPr>
        </p:nvSpPr>
        <p:spPr>
          <a:xfrm>
            <a:off x="442070" y="1269165"/>
            <a:ext cx="6484247" cy="3432507"/>
          </a:xfrm>
        </p:spPr>
        <p:txBody>
          <a:bodyPr vert="horz" lIns="0" tIns="0" rIns="0" bIns="0" rtlCol="0" anchor="t">
            <a:noAutofit/>
          </a:bodyPr>
          <a:lstStyle/>
          <a:p>
            <a:r>
              <a:rPr lang="sv-SE" sz="2400">
                <a:cs typeface="Arial"/>
              </a:rPr>
              <a:t>Basverksamheten: vinrecensioner, temaprovningar, reportageresor</a:t>
            </a:r>
            <a:endParaRPr lang="sv-SE" sz="2400"/>
          </a:p>
          <a:p>
            <a:r>
              <a:rPr lang="sv-SE" sz="2400"/>
              <a:t>Förstudie </a:t>
            </a:r>
            <a:r>
              <a:rPr lang="sv-SE" sz="2400" err="1"/>
              <a:t>Vinlocus</a:t>
            </a:r>
            <a:r>
              <a:rPr lang="sv-SE" sz="2400"/>
              <a:t> 3.0. Beräknas klar våren 2026. Därefter beslut om nästa steg</a:t>
            </a:r>
            <a:endParaRPr lang="sv-SE"/>
          </a:p>
          <a:p>
            <a:r>
              <a:rPr lang="sv-SE" sz="2400"/>
              <a:t>Utveckling av recensionerna</a:t>
            </a:r>
          </a:p>
          <a:p>
            <a:r>
              <a:rPr lang="sv-SE" sz="2400"/>
              <a:t>Modernisering av provningsledarlistan.</a:t>
            </a:r>
          </a:p>
          <a:p>
            <a:r>
              <a:rPr lang="sv-SE" sz="2400"/>
              <a:t>Översyn av provningsledarutbildning, kopplat till nya provningsprotokollet (tillsammans med Utbildningsgruppen)</a:t>
            </a:r>
            <a:endParaRPr lang="sv-SE" sz="2400">
              <a:cs typeface="Arial"/>
            </a:endParaRPr>
          </a:p>
          <a:p>
            <a:r>
              <a:rPr lang="sv-SE" sz="2400"/>
              <a:t>Framtagande av vinprovningsdokumentationsbok- ”Mina provningar” (tillsammans med </a:t>
            </a:r>
            <a:r>
              <a:rPr lang="sv-SE" sz="2400" err="1"/>
              <a:t>MarKom</a:t>
            </a:r>
            <a:r>
              <a:rPr lang="sv-SE" sz="2400"/>
              <a:t> och Utbildningsgruppen)</a:t>
            </a:r>
            <a:endParaRPr lang="sv-SE" sz="2400">
              <a:cs typeface="Arial"/>
            </a:endParaRPr>
          </a:p>
          <a:p>
            <a:endParaRPr lang="sv-SE" sz="2400"/>
          </a:p>
        </p:txBody>
      </p:sp>
      <p:pic>
        <p:nvPicPr>
          <p:cNvPr id="3" name="Bildobjekt 2" descr="En bild som visar person, dryck, vin, Vinglas&#10;&#10;AI-genererat innehåll kan vara felaktigt.">
            <a:extLst>
              <a:ext uri="{FF2B5EF4-FFF2-40B4-BE49-F238E27FC236}">
                <a16:creationId xmlns:a16="http://schemas.microsoft.com/office/drawing/2014/main" id="{55E54D2A-B0F7-8BDB-B1FE-FA93C2786AF4}"/>
              </a:ext>
            </a:extLst>
          </p:cNvPr>
          <p:cNvPicPr>
            <a:picLocks noChangeAspect="1"/>
          </p:cNvPicPr>
          <p:nvPr/>
        </p:nvPicPr>
        <p:blipFill>
          <a:blip r:embed="rId3" cstate="screen">
            <a:extLst>
              <a:ext uri="{28A0092B-C50C-407E-A947-70E740481C1C}">
                <a14:useLocalDpi xmlns:a14="http://schemas.microsoft.com/office/drawing/2010/main"/>
              </a:ext>
            </a:extLst>
          </a:blip>
          <a:srcRect l="6424" b="-143"/>
          <a:stretch>
            <a:fillRect/>
          </a:stretch>
        </p:blipFill>
        <p:spPr>
          <a:xfrm>
            <a:off x="6993924" y="2933"/>
            <a:ext cx="5280142" cy="6860760"/>
          </a:xfrm>
          <a:prstGeom prst="rect">
            <a:avLst/>
          </a:prstGeom>
        </p:spPr>
      </p:pic>
    </p:spTree>
    <p:extLst>
      <p:ext uri="{BB962C8B-B14F-4D97-AF65-F5344CB8AC3E}">
        <p14:creationId xmlns:p14="http://schemas.microsoft.com/office/powerpoint/2010/main" val="130713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E76E22D-E213-B964-4E4D-96D87F67F931}"/>
            </a:ext>
          </a:extLst>
        </p:cNvPr>
        <p:cNvGrpSpPr/>
        <p:nvPr/>
      </p:nvGrpSpPr>
      <p:grpSpPr>
        <a:xfrm>
          <a:off x="0" y="0"/>
          <a:ext cx="0" cy="0"/>
          <a:chOff x="0" y="0"/>
          <a:chExt cx="0" cy="0"/>
        </a:xfrm>
      </p:grpSpPr>
      <p:sp>
        <p:nvSpPr>
          <p:cNvPr id="2" name="Underrubrik 1">
            <a:extLst>
              <a:ext uri="{FF2B5EF4-FFF2-40B4-BE49-F238E27FC236}">
                <a16:creationId xmlns:a16="http://schemas.microsoft.com/office/drawing/2014/main" id="{285CCDD6-6FB7-58B7-D46C-875EC74D9DCD}"/>
              </a:ext>
            </a:extLst>
          </p:cNvPr>
          <p:cNvSpPr>
            <a:spLocks noGrp="1"/>
          </p:cNvSpPr>
          <p:nvPr>
            <p:ph type="subTitle" idx="1"/>
          </p:nvPr>
        </p:nvSpPr>
        <p:spPr/>
        <p:txBody>
          <a:bodyPr vert="horz" lIns="0" tIns="0" rIns="0" bIns="0" rtlCol="0" anchor="t">
            <a:noAutofit/>
          </a:bodyPr>
          <a:lstStyle/>
          <a:p>
            <a:r>
              <a:rPr lang="sv-SE">
                <a:latin typeface="Arial Narrow"/>
              </a:rPr>
              <a:t>Vår alkoholpolicy</a:t>
            </a:r>
          </a:p>
        </p:txBody>
      </p:sp>
      <p:sp>
        <p:nvSpPr>
          <p:cNvPr id="3" name="Rubrik 2">
            <a:extLst>
              <a:ext uri="{FF2B5EF4-FFF2-40B4-BE49-F238E27FC236}">
                <a16:creationId xmlns:a16="http://schemas.microsoft.com/office/drawing/2014/main" id="{A0FFE575-CDFB-C95B-9C98-6DE4B15F6D0C}"/>
              </a:ext>
            </a:extLst>
          </p:cNvPr>
          <p:cNvSpPr>
            <a:spLocks noGrp="1"/>
          </p:cNvSpPr>
          <p:nvPr>
            <p:ph type="ctrTitle"/>
          </p:nvPr>
        </p:nvSpPr>
        <p:spPr/>
        <p:txBody>
          <a:bodyPr wrap="none" lIns="216000" tIns="45720" rIns="91440" bIns="45720" rtlCol="0" anchor="b">
            <a:noAutofit/>
          </a:bodyPr>
          <a:lstStyle/>
          <a:p>
            <a:r>
              <a:rPr lang="sv-SE">
                <a:latin typeface="Arial Narrow"/>
                <a:cs typeface="Arial"/>
              </a:rPr>
              <a:t>Hans von Heijne</a:t>
            </a:r>
            <a:endParaRPr lang="sv-SE"/>
          </a:p>
        </p:txBody>
      </p:sp>
    </p:spTree>
    <p:extLst>
      <p:ext uri="{BB962C8B-B14F-4D97-AF65-F5344CB8AC3E}">
        <p14:creationId xmlns:p14="http://schemas.microsoft.com/office/powerpoint/2010/main" val="17133281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9B978-E571-58CE-62E1-BEFF55565C7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F21C5FF-636D-262C-1489-0794B2F74C7A}"/>
              </a:ext>
            </a:extLst>
          </p:cNvPr>
          <p:cNvSpPr>
            <a:spLocks noGrp="1"/>
          </p:cNvSpPr>
          <p:nvPr>
            <p:ph type="title"/>
          </p:nvPr>
        </p:nvSpPr>
        <p:spPr>
          <a:xfrm>
            <a:off x="0" y="281689"/>
            <a:ext cx="6628262" cy="535531"/>
          </a:xfrm>
        </p:spPr>
        <p:txBody>
          <a:bodyPr/>
          <a:lstStyle/>
          <a:p>
            <a:r>
              <a:rPr lang="sv-SE"/>
              <a:t>Vår alkoholpolicy- inledning</a:t>
            </a:r>
          </a:p>
        </p:txBody>
      </p:sp>
      <p:sp>
        <p:nvSpPr>
          <p:cNvPr id="3" name="Platshållare för text 2">
            <a:extLst>
              <a:ext uri="{FF2B5EF4-FFF2-40B4-BE49-F238E27FC236}">
                <a16:creationId xmlns:a16="http://schemas.microsoft.com/office/drawing/2014/main" id="{17A5E0C1-978C-2641-C254-4285A58F32B0}"/>
              </a:ext>
            </a:extLst>
          </p:cNvPr>
          <p:cNvSpPr>
            <a:spLocks noGrp="1"/>
          </p:cNvSpPr>
          <p:nvPr>
            <p:ph type="body" sz="quarter" idx="14"/>
          </p:nvPr>
        </p:nvSpPr>
        <p:spPr>
          <a:xfrm>
            <a:off x="300586" y="1107997"/>
            <a:ext cx="9782528" cy="535531"/>
          </a:xfrm>
        </p:spPr>
        <p:txBody>
          <a:bodyPr/>
          <a:lstStyle/>
          <a:p>
            <a:r>
              <a:rPr lang="sv-SE" sz="2800" u="sng"/>
              <a:t>Munskänkarnas kärna: </a:t>
            </a:r>
            <a:br>
              <a:rPr lang="sv-SE" sz="2800"/>
            </a:br>
            <a:r>
              <a:rPr lang="sv-SE" sz="2800" b="1"/>
              <a:t>Passionen för att lära sig mer om vin </a:t>
            </a:r>
            <a:r>
              <a:rPr lang="sv-SE" sz="2800"/>
              <a:t>och vinets del i måltiden och att inspirera, med </a:t>
            </a:r>
            <a:r>
              <a:rPr lang="sv-SE" sz="2800" b="1"/>
              <a:t>måttfullhet och hälsa </a:t>
            </a:r>
            <a:r>
              <a:rPr lang="sv-SE" sz="2800"/>
              <a:t>som viktiga delar.</a:t>
            </a:r>
          </a:p>
          <a:p>
            <a:r>
              <a:rPr lang="sv-SE" sz="2800" b="1"/>
              <a:t>Hänsyn och omsorg om andra </a:t>
            </a:r>
            <a:r>
              <a:rPr lang="sv-SE" sz="2800"/>
              <a:t>när vi provar är </a:t>
            </a:r>
            <a:r>
              <a:rPr lang="sv-SE" sz="2800" err="1"/>
              <a:t>bl</a:t>
            </a:r>
            <a:r>
              <a:rPr lang="sv-SE" sz="2800"/>
              <a:t> a att uppmärksamma och stötta andra medlemmar som kanske har ett beteende som inte är bra för dem, eller som verkar dricka mer än vad man borde.</a:t>
            </a:r>
          </a:p>
          <a:p>
            <a:r>
              <a:rPr lang="sv-SE" sz="2800" b="1"/>
              <a:t>Alla medlemmar ska vara medmänniskor och våga agera</a:t>
            </a:r>
            <a:r>
              <a:rPr lang="sv-SE" sz="2800"/>
              <a:t>, men särskilt sektionens funktionärer har en roll och ett ansvar. Börja med att förebygga i provningen (smakportioner, spottkoppar m.m.).</a:t>
            </a:r>
          </a:p>
        </p:txBody>
      </p:sp>
    </p:spTree>
    <p:extLst>
      <p:ext uri="{BB962C8B-B14F-4D97-AF65-F5344CB8AC3E}">
        <p14:creationId xmlns:p14="http://schemas.microsoft.com/office/powerpoint/2010/main" val="13544888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B7240-52E7-E77B-8E51-4EA40699DC0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D656247-1A76-1AD6-EEBD-183B2E706EE1}"/>
              </a:ext>
            </a:extLst>
          </p:cNvPr>
          <p:cNvSpPr>
            <a:spLocks noGrp="1"/>
          </p:cNvSpPr>
          <p:nvPr>
            <p:ph type="title"/>
          </p:nvPr>
        </p:nvSpPr>
        <p:spPr>
          <a:xfrm>
            <a:off x="0" y="281689"/>
            <a:ext cx="5951602" cy="535531"/>
          </a:xfrm>
        </p:spPr>
        <p:txBody>
          <a:bodyPr/>
          <a:lstStyle/>
          <a:p>
            <a:r>
              <a:rPr lang="sv-SE"/>
              <a:t>Varför en alkoholpolicy?</a:t>
            </a:r>
          </a:p>
        </p:txBody>
      </p:sp>
      <p:sp>
        <p:nvSpPr>
          <p:cNvPr id="6" name="Platshållare för innehåll 5">
            <a:extLst>
              <a:ext uri="{FF2B5EF4-FFF2-40B4-BE49-F238E27FC236}">
                <a16:creationId xmlns:a16="http://schemas.microsoft.com/office/drawing/2014/main" id="{795BA4E1-2FD7-D862-DBCD-DF672F0AA31E}"/>
              </a:ext>
            </a:extLst>
          </p:cNvPr>
          <p:cNvSpPr>
            <a:spLocks noGrp="1"/>
          </p:cNvSpPr>
          <p:nvPr>
            <p:ph idx="1"/>
          </p:nvPr>
        </p:nvSpPr>
        <p:spPr>
          <a:xfrm>
            <a:off x="388208" y="1712746"/>
            <a:ext cx="11126787" cy="3432507"/>
          </a:xfrm>
        </p:spPr>
        <p:txBody>
          <a:bodyPr/>
          <a:lstStyle/>
          <a:p>
            <a:r>
              <a:rPr lang="sv-SE"/>
              <a:t>Ge en enkel vägledning hur vi planerar och genomför våra provningar och utbildningar utifrån alkohollagstiftning och stadgar och med omtanke om våra medlemmar.</a:t>
            </a:r>
          </a:p>
          <a:p>
            <a:r>
              <a:rPr lang="sv-SE"/>
              <a:t>Skapa en stabil grund som kan hjälpa oss att på sikt påverka alkohollagstiftningen, så att den anpassas till vår typ av verksamhet.</a:t>
            </a:r>
          </a:p>
          <a:p>
            <a:r>
              <a:rPr lang="sv-SE"/>
              <a:t>Genom att följa policyn minskar vi risken att någon medlem far illa, liksom att vårt varumärke och sektionens möjlighet att verka, påverkas.</a:t>
            </a:r>
          </a:p>
        </p:txBody>
      </p:sp>
    </p:spTree>
    <p:extLst>
      <p:ext uri="{BB962C8B-B14F-4D97-AF65-F5344CB8AC3E}">
        <p14:creationId xmlns:p14="http://schemas.microsoft.com/office/powerpoint/2010/main" val="3024271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400CD-DF88-5631-D9EF-B46EE1BD252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9071840-0BC7-BDE7-A201-2490C0327E2C}"/>
              </a:ext>
            </a:extLst>
          </p:cNvPr>
          <p:cNvSpPr>
            <a:spLocks noGrp="1"/>
          </p:cNvSpPr>
          <p:nvPr>
            <p:ph type="title"/>
          </p:nvPr>
        </p:nvSpPr>
        <p:spPr>
          <a:xfrm>
            <a:off x="0" y="281689"/>
            <a:ext cx="7465222" cy="535531"/>
          </a:xfrm>
        </p:spPr>
        <p:txBody>
          <a:bodyPr/>
          <a:lstStyle/>
          <a:p>
            <a:r>
              <a:rPr lang="sv-SE"/>
              <a:t>Vår alkoholpolicy- våra stadgar</a:t>
            </a:r>
          </a:p>
        </p:txBody>
      </p:sp>
      <p:sp>
        <p:nvSpPr>
          <p:cNvPr id="3" name="Platshållare för text 2">
            <a:extLst>
              <a:ext uri="{FF2B5EF4-FFF2-40B4-BE49-F238E27FC236}">
                <a16:creationId xmlns:a16="http://schemas.microsoft.com/office/drawing/2014/main" id="{61763B0A-FD30-75AD-6FB7-D71FFFF9E423}"/>
              </a:ext>
            </a:extLst>
          </p:cNvPr>
          <p:cNvSpPr>
            <a:spLocks noGrp="1"/>
          </p:cNvSpPr>
          <p:nvPr>
            <p:ph type="body" sz="quarter" idx="14"/>
          </p:nvPr>
        </p:nvSpPr>
        <p:spPr>
          <a:xfrm>
            <a:off x="325300" y="1473586"/>
            <a:ext cx="9621180" cy="535531"/>
          </a:xfrm>
        </p:spPr>
        <p:txBody>
          <a:bodyPr/>
          <a:lstStyle/>
          <a:p>
            <a:r>
              <a:rPr lang="sv-SE" sz="2800"/>
              <a:t>Vår alkoholpolicy tar sin utgångspunkt i våra stadgar:</a:t>
            </a:r>
          </a:p>
          <a:p>
            <a:endParaRPr lang="sv-SE" sz="2800"/>
          </a:p>
          <a:p>
            <a:r>
              <a:rPr lang="sv-SE" sz="2800"/>
              <a:t>I §2 står det att syftet med föreningen, och föreningen utgörs av samtliga medlemmar, </a:t>
            </a:r>
            <a:r>
              <a:rPr lang="sv-SE" sz="2800" err="1"/>
              <a:t>bl</a:t>
            </a:r>
            <a:r>
              <a:rPr lang="sv-SE" sz="2800"/>
              <a:t> a är</a:t>
            </a:r>
          </a:p>
          <a:p>
            <a:pPr marL="457200" indent="-457200">
              <a:buFontTx/>
              <a:buChar char="-"/>
            </a:pPr>
            <a:r>
              <a:rPr lang="sv-SE" sz="2800" i="1"/>
              <a:t>att verka för goda och måttfulla dryckesseder</a:t>
            </a:r>
          </a:p>
          <a:p>
            <a:endParaRPr lang="sv-SE" sz="2800" i="1"/>
          </a:p>
          <a:p>
            <a:r>
              <a:rPr lang="sv-SE" sz="2800"/>
              <a:t>Policyn riktar sig till oss alla inom Munskänkarna och fokuserar på måttlighet, ansvar och omsorg om våra medmänniskor </a:t>
            </a:r>
          </a:p>
          <a:p>
            <a:r>
              <a:rPr lang="sv-SE" sz="1800"/>
              <a:t>Finns på Intranätet-&gt;Funktionärsinfo-&gt;Verksamhetsdokument-&gt;Riktlinjer och policys</a:t>
            </a:r>
            <a:endParaRPr lang="sv-SE" sz="1800" i="1"/>
          </a:p>
          <a:p>
            <a:endParaRPr lang="sv-SE" sz="2800"/>
          </a:p>
        </p:txBody>
      </p:sp>
    </p:spTree>
    <p:extLst>
      <p:ext uri="{BB962C8B-B14F-4D97-AF65-F5344CB8AC3E}">
        <p14:creationId xmlns:p14="http://schemas.microsoft.com/office/powerpoint/2010/main" val="726576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0D746-0F1A-E4FA-1C30-E110DDF095C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6AB8A32-457D-6BD2-0F7E-C005D913867A}"/>
              </a:ext>
            </a:extLst>
          </p:cNvPr>
          <p:cNvSpPr>
            <a:spLocks noGrp="1"/>
          </p:cNvSpPr>
          <p:nvPr>
            <p:ph type="title"/>
          </p:nvPr>
        </p:nvSpPr>
        <p:spPr>
          <a:xfrm>
            <a:off x="0" y="281689"/>
            <a:ext cx="6582352" cy="535531"/>
          </a:xfrm>
        </p:spPr>
        <p:txBody>
          <a:bodyPr/>
          <a:lstStyle/>
          <a:p>
            <a:r>
              <a:rPr lang="sv-SE"/>
              <a:t>Vår alkoholpolicy- i korthet</a:t>
            </a:r>
          </a:p>
        </p:txBody>
      </p:sp>
      <p:sp>
        <p:nvSpPr>
          <p:cNvPr id="3" name="Platshållare för text 2">
            <a:extLst>
              <a:ext uri="{FF2B5EF4-FFF2-40B4-BE49-F238E27FC236}">
                <a16:creationId xmlns:a16="http://schemas.microsoft.com/office/drawing/2014/main" id="{D10B931B-4C25-80A1-60CE-C825EBEAE75D}"/>
              </a:ext>
            </a:extLst>
          </p:cNvPr>
          <p:cNvSpPr>
            <a:spLocks noGrp="1"/>
          </p:cNvSpPr>
          <p:nvPr>
            <p:ph type="body" sz="quarter" idx="14"/>
          </p:nvPr>
        </p:nvSpPr>
        <p:spPr>
          <a:xfrm>
            <a:off x="235676" y="1125951"/>
            <a:ext cx="11119424" cy="535531"/>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800" b="1" i="0" u="none" strike="noStrike" kern="1200" cap="none" spc="0" normalizeH="0" baseline="0" noProof="0">
                <a:ln>
                  <a:noFill/>
                </a:ln>
                <a:solidFill>
                  <a:prstClr val="black"/>
                </a:solidFill>
                <a:effectLst/>
                <a:uLnTx/>
                <a:uFillTx/>
                <a:latin typeface="Calibri" panose="020F0502020204030204"/>
                <a:ea typeface="+mn-ea"/>
                <a:cs typeface="+mn-cs"/>
              </a:rPr>
              <a:t>Alkoholförtäring inom sektionernas provningar och utbildningar (och andra motsvarande aktiviteter) präglas  av följande:</a:t>
            </a:r>
            <a:endParaRPr lang="sv-SE" i="1"/>
          </a:p>
          <a:p>
            <a:endParaRPr lang="sv-SE"/>
          </a:p>
        </p:txBody>
      </p:sp>
      <p:sp>
        <p:nvSpPr>
          <p:cNvPr id="6" name="Platshållare för innehåll 5">
            <a:extLst>
              <a:ext uri="{FF2B5EF4-FFF2-40B4-BE49-F238E27FC236}">
                <a16:creationId xmlns:a16="http://schemas.microsoft.com/office/drawing/2014/main" id="{D33C2770-FC90-7FAE-786F-E89F91E7E152}"/>
              </a:ext>
            </a:extLst>
          </p:cNvPr>
          <p:cNvSpPr>
            <a:spLocks noGrp="1"/>
          </p:cNvSpPr>
          <p:nvPr>
            <p:ph idx="1"/>
          </p:nvPr>
        </p:nvSpPr>
        <p:spPr>
          <a:xfrm>
            <a:off x="235676" y="1978499"/>
            <a:ext cx="5056543" cy="3432507"/>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Provningsvinerna ska vara inköpta på Systembolaget eller annan laglig kanal.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 När vi bjuder in till provningar och utbildningar riktar vi oss till medlemmar. Föranmälda gäster till medlemmar är också välkomna om sektionen tillåter det.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Vi kan med fördel informera om våra intressanta </a:t>
            </a:r>
            <a:r>
              <a:rPr lang="sv-SE" sz="2000" u="sng"/>
              <a:t>genomförda</a:t>
            </a:r>
            <a:r>
              <a:rPr lang="sv-SE" sz="2000"/>
              <a:t> aktiviteter t ex på sociala medier.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Vi låter ingen under 18 år delta vid provningar.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Det är inte lämpligt att vi medför egna alkoholdrycker till provningen. </a:t>
            </a:r>
          </a:p>
        </p:txBody>
      </p:sp>
      <p:sp>
        <p:nvSpPr>
          <p:cNvPr id="7" name="Platshållare för innehåll 5">
            <a:extLst>
              <a:ext uri="{FF2B5EF4-FFF2-40B4-BE49-F238E27FC236}">
                <a16:creationId xmlns:a16="http://schemas.microsoft.com/office/drawing/2014/main" id="{0E54331F-F378-A1C8-171A-114679DC2B5A}"/>
              </a:ext>
            </a:extLst>
          </p:cNvPr>
          <p:cNvSpPr txBox="1">
            <a:spLocks/>
          </p:cNvSpPr>
          <p:nvPr/>
        </p:nvSpPr>
        <p:spPr>
          <a:xfrm>
            <a:off x="5795388" y="2299541"/>
            <a:ext cx="5056543" cy="343250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defRPr/>
            </a:pPr>
            <a:endParaRPr lang="sv-SE"/>
          </a:p>
        </p:txBody>
      </p:sp>
      <p:sp>
        <p:nvSpPr>
          <p:cNvPr id="9" name="Platshållare för innehåll 6">
            <a:extLst>
              <a:ext uri="{FF2B5EF4-FFF2-40B4-BE49-F238E27FC236}">
                <a16:creationId xmlns:a16="http://schemas.microsoft.com/office/drawing/2014/main" id="{785DC0B4-8F29-0C35-6719-671A61BA5874}"/>
              </a:ext>
            </a:extLst>
          </p:cNvPr>
          <p:cNvSpPr txBox="1">
            <a:spLocks/>
          </p:cNvSpPr>
          <p:nvPr/>
        </p:nvSpPr>
        <p:spPr>
          <a:xfrm>
            <a:off x="5980386" y="1978499"/>
            <a:ext cx="5183188" cy="3684588"/>
          </a:xfrm>
          <a:prstGeom prst="rect">
            <a:avLst/>
          </a:prstGeom>
        </p:spPr>
        <p:txBody>
          <a:bodyP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2000"/>
          </a:p>
        </p:txBody>
      </p:sp>
      <p:sp>
        <p:nvSpPr>
          <p:cNvPr id="5" name="textruta 4">
            <a:extLst>
              <a:ext uri="{FF2B5EF4-FFF2-40B4-BE49-F238E27FC236}">
                <a16:creationId xmlns:a16="http://schemas.microsoft.com/office/drawing/2014/main" id="{2F2BFE35-266E-E1F0-AA27-124EA86F84F1}"/>
              </a:ext>
            </a:extLst>
          </p:cNvPr>
          <p:cNvSpPr txBox="1"/>
          <p:nvPr/>
        </p:nvSpPr>
        <p:spPr>
          <a:xfrm>
            <a:off x="5664914" y="1978499"/>
            <a:ext cx="6160936" cy="4334520"/>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Deltagarna bör inte ta ett glas öl, vin eller drink inför provningen.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En lagom mängd vin vid provning är 5 centiliter per glas.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Sektionen tillhandahåller spottkoppar vid alla provningar, kurser och andra arrangemang. Dessa använder vi till att spotta ut provningsdryck och för att hälla ut överblivet vin i glaset.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Vi undviker att ordna vinlotterier i samband med provning.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sv-SE" sz="2000"/>
              <a:t>Om vi serverar en måltid i samband med en vinprovning ser vi till att den totala mängden vin som serveras är måttfull.</a:t>
            </a:r>
          </a:p>
        </p:txBody>
      </p:sp>
    </p:spTree>
    <p:extLst>
      <p:ext uri="{BB962C8B-B14F-4D97-AF65-F5344CB8AC3E}">
        <p14:creationId xmlns:p14="http://schemas.microsoft.com/office/powerpoint/2010/main" val="26817153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5DCCB-5CCC-1078-4D48-7A8E909243C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D950A4F-0AC3-E2DD-4CE5-274AA8C86956}"/>
              </a:ext>
            </a:extLst>
          </p:cNvPr>
          <p:cNvSpPr>
            <a:spLocks noGrp="1"/>
          </p:cNvSpPr>
          <p:nvPr>
            <p:ph type="title"/>
          </p:nvPr>
        </p:nvSpPr>
        <p:spPr>
          <a:xfrm>
            <a:off x="0" y="281689"/>
            <a:ext cx="8095138" cy="535531"/>
          </a:xfrm>
        </p:spPr>
        <p:txBody>
          <a:bodyPr/>
          <a:lstStyle/>
          <a:p>
            <a:r>
              <a:rPr lang="sv-SE"/>
              <a:t>Vår alkoholpolicy- i korthet forts.</a:t>
            </a:r>
          </a:p>
        </p:txBody>
      </p:sp>
      <p:sp>
        <p:nvSpPr>
          <p:cNvPr id="3" name="Platshållare för text 2">
            <a:extLst>
              <a:ext uri="{FF2B5EF4-FFF2-40B4-BE49-F238E27FC236}">
                <a16:creationId xmlns:a16="http://schemas.microsoft.com/office/drawing/2014/main" id="{C7AB424C-E641-525C-B8FA-741ED47A8189}"/>
              </a:ext>
            </a:extLst>
          </p:cNvPr>
          <p:cNvSpPr>
            <a:spLocks noGrp="1"/>
          </p:cNvSpPr>
          <p:nvPr>
            <p:ph type="body" sz="quarter" idx="14"/>
          </p:nvPr>
        </p:nvSpPr>
        <p:spPr>
          <a:xfrm>
            <a:off x="235676" y="1125951"/>
            <a:ext cx="11119424" cy="535531"/>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800" b="1" i="0" u="none" strike="noStrike" kern="1200" cap="none" spc="0" normalizeH="0" baseline="0" noProof="0">
                <a:ln>
                  <a:noFill/>
                </a:ln>
                <a:solidFill>
                  <a:prstClr val="black"/>
                </a:solidFill>
                <a:effectLst/>
                <a:uLnTx/>
                <a:uFillTx/>
                <a:latin typeface="Calibri" panose="020F0502020204030204"/>
                <a:ea typeface="+mn-ea"/>
                <a:cs typeface="+mn-cs"/>
              </a:rPr>
              <a:t>Alkoholförtäring sker som oftast inom sektionernas provningar och utbildningar. Därför präglas dessa av följande:</a:t>
            </a:r>
            <a:endParaRPr lang="sv-SE" i="1"/>
          </a:p>
          <a:p>
            <a:endParaRPr lang="sv-SE"/>
          </a:p>
        </p:txBody>
      </p:sp>
      <p:sp>
        <p:nvSpPr>
          <p:cNvPr id="6" name="Platshållare för innehåll 5">
            <a:extLst>
              <a:ext uri="{FF2B5EF4-FFF2-40B4-BE49-F238E27FC236}">
                <a16:creationId xmlns:a16="http://schemas.microsoft.com/office/drawing/2014/main" id="{3FA5E500-89F4-9F52-A32F-4FA2561D5DB0}"/>
              </a:ext>
            </a:extLst>
          </p:cNvPr>
          <p:cNvSpPr>
            <a:spLocks noGrp="1"/>
          </p:cNvSpPr>
          <p:nvPr>
            <p:ph idx="1"/>
          </p:nvPr>
        </p:nvSpPr>
        <p:spPr>
          <a:xfrm>
            <a:off x="235676" y="1978499"/>
            <a:ext cx="5056543" cy="3432507"/>
          </a:xfrm>
        </p:spPr>
        <p:txBody>
          <a:bodyPr/>
          <a:lstStyle/>
          <a:p>
            <a:pPr marR="0" lvl="0" algn="l" defTabSz="914400" rtl="0" eaLnBrk="1" fontAlgn="auto" latinLnBrk="0" hangingPunct="1">
              <a:lnSpc>
                <a:spcPct val="100000"/>
              </a:lnSpc>
              <a:spcBef>
                <a:spcPts val="0"/>
              </a:spcBef>
              <a:spcAft>
                <a:spcPts val="0"/>
              </a:spcAft>
              <a:buClrTx/>
              <a:buSzTx/>
              <a:tabLst/>
              <a:defRPr/>
            </a:pPr>
            <a:r>
              <a:rPr kumimoji="0" lang="sv-SE" sz="2000" b="0" i="0" u="none" strike="noStrike" kern="1200" cap="none" spc="0" normalizeH="0" baseline="0" noProof="0">
                <a:ln>
                  <a:noFill/>
                </a:ln>
                <a:solidFill>
                  <a:prstClr val="black"/>
                </a:solidFill>
                <a:effectLst/>
                <a:uLnTx/>
                <a:uFillTx/>
                <a:latin typeface="Arial"/>
                <a:ea typeface="+mn-ea"/>
                <a:cs typeface="+mn-cs"/>
              </a:rPr>
              <a:t>Om någon deltagare verkar påverkad eller dricka mer än hon/han tål, tag upp det vänligt med personen eller sektionens funktionärer på provningen, särskilt om det upprepar sig. Vi har ett medmänskligt ansvar att uppmärksamma och stötta personen och sektionen bör ta en roll i det, men det är ansvar för oss alla.</a:t>
            </a:r>
          </a:p>
          <a:p>
            <a:pPr marR="0" lvl="0" algn="l" defTabSz="914400" rtl="0" eaLnBrk="1" fontAlgn="auto" latinLnBrk="0" hangingPunct="1">
              <a:lnSpc>
                <a:spcPct val="90000"/>
              </a:lnSpc>
              <a:spcBef>
                <a:spcPts val="1000"/>
              </a:spcBef>
              <a:spcAft>
                <a:spcPts val="0"/>
              </a:spcAft>
              <a:buClrTx/>
              <a:buSzTx/>
              <a:tabLst/>
              <a:defRPr/>
            </a:pPr>
            <a:endParaRPr lang="sv-SE"/>
          </a:p>
        </p:txBody>
      </p:sp>
      <p:sp>
        <p:nvSpPr>
          <p:cNvPr id="7" name="Platshållare för innehåll 5">
            <a:extLst>
              <a:ext uri="{FF2B5EF4-FFF2-40B4-BE49-F238E27FC236}">
                <a16:creationId xmlns:a16="http://schemas.microsoft.com/office/drawing/2014/main" id="{7D8DA684-2E6F-5DB5-C294-2F5C67522E75}"/>
              </a:ext>
            </a:extLst>
          </p:cNvPr>
          <p:cNvSpPr txBox="1">
            <a:spLocks/>
          </p:cNvSpPr>
          <p:nvPr/>
        </p:nvSpPr>
        <p:spPr>
          <a:xfrm>
            <a:off x="5795388" y="2299541"/>
            <a:ext cx="5056543" cy="343250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defRPr/>
            </a:pPr>
            <a:endParaRPr lang="sv-SE"/>
          </a:p>
        </p:txBody>
      </p:sp>
    </p:spTree>
    <p:extLst>
      <p:ext uri="{BB962C8B-B14F-4D97-AF65-F5344CB8AC3E}">
        <p14:creationId xmlns:p14="http://schemas.microsoft.com/office/powerpoint/2010/main" val="1440395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38D4C-24AF-C469-5F23-1BA4CF7FBCB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19D65D5-E7D1-C2DC-AF59-7E9EAFD8CD44}"/>
              </a:ext>
            </a:extLst>
          </p:cNvPr>
          <p:cNvSpPr>
            <a:spLocks noGrp="1"/>
          </p:cNvSpPr>
          <p:nvPr>
            <p:ph type="title"/>
          </p:nvPr>
        </p:nvSpPr>
        <p:spPr>
          <a:xfrm>
            <a:off x="0" y="281689"/>
            <a:ext cx="7939710" cy="535531"/>
          </a:xfrm>
        </p:spPr>
        <p:txBody>
          <a:bodyPr/>
          <a:lstStyle/>
          <a:p>
            <a:r>
              <a:rPr lang="sv-SE"/>
              <a:t>Alkoholpolicyn – om det händer…. </a:t>
            </a:r>
          </a:p>
        </p:txBody>
      </p:sp>
      <p:sp>
        <p:nvSpPr>
          <p:cNvPr id="6" name="Platshållare för innehåll 5">
            <a:extLst>
              <a:ext uri="{FF2B5EF4-FFF2-40B4-BE49-F238E27FC236}">
                <a16:creationId xmlns:a16="http://schemas.microsoft.com/office/drawing/2014/main" id="{8132150C-E141-0C9A-BB36-29F0FDCB7CDE}"/>
              </a:ext>
            </a:extLst>
          </p:cNvPr>
          <p:cNvSpPr>
            <a:spLocks noGrp="1"/>
          </p:cNvSpPr>
          <p:nvPr>
            <p:ph idx="1"/>
          </p:nvPr>
        </p:nvSpPr>
        <p:spPr>
          <a:xfrm>
            <a:off x="388208" y="1712746"/>
            <a:ext cx="11126787" cy="3432507"/>
          </a:xfrm>
        </p:spPr>
        <p:txBody>
          <a:bodyPr vert="horz" lIns="0" tIns="0" rIns="0" bIns="0" rtlCol="0" anchor="t">
            <a:noAutofit/>
          </a:bodyPr>
          <a:lstStyle/>
          <a:p>
            <a:r>
              <a:rPr lang="sv-SE" sz="2400"/>
              <a:t>Genomför provningar så att man kan prova utan att få i sig för mycket och i policyns anda.</a:t>
            </a:r>
          </a:p>
          <a:p>
            <a:r>
              <a:rPr lang="sv-SE" sz="2400"/>
              <a:t>Om någon verkar dricka mer än lämpligt eller t o m verkar störande, prata med honom eller henne och fråga hur det är. </a:t>
            </a:r>
          </a:p>
          <a:p>
            <a:r>
              <a:rPr lang="sv-SE" sz="2400"/>
              <a:t>Om man inte vill eller kan, be en sektionsfunktionär att göra det.</a:t>
            </a:r>
          </a:p>
          <a:p>
            <a:r>
              <a:rPr lang="sv-SE" sz="2400"/>
              <a:t>Om beteendet upprepas, ge en tydlig signal att vi noterat det och att det är olämpligt. Gör minnesanteckningar från samtalet.</a:t>
            </a:r>
            <a:endParaRPr lang="sv-SE" sz="2400">
              <a:cs typeface="Arial"/>
            </a:endParaRPr>
          </a:p>
          <a:p>
            <a:r>
              <a:rPr lang="sv-SE" sz="2400"/>
              <a:t>Om det fortsätter, ge en skriftlig varning och se till att personen inte kan anmäla sig till aktiviteter förrän man ändrar sig.</a:t>
            </a:r>
          </a:p>
          <a:p>
            <a:r>
              <a:rPr lang="sv-SE" sz="2400"/>
              <a:t>Till slut kan vi, efter tydlig och upprepad varning till medlemmen, avsluta medlemskapet om inte beteendet ändras</a:t>
            </a:r>
          </a:p>
          <a:p>
            <a:endParaRPr lang="sv-SE" sz="2400"/>
          </a:p>
        </p:txBody>
      </p:sp>
    </p:spTree>
    <p:extLst>
      <p:ext uri="{BB962C8B-B14F-4D97-AF65-F5344CB8AC3E}">
        <p14:creationId xmlns:p14="http://schemas.microsoft.com/office/powerpoint/2010/main" val="22368264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D42D6-5629-7C82-9EE5-6CA07FFACCD9}"/>
            </a:ext>
          </a:extLst>
        </p:cNvPr>
        <p:cNvGrpSpPr/>
        <p:nvPr/>
      </p:nvGrpSpPr>
      <p:grpSpPr>
        <a:xfrm>
          <a:off x="0" y="0"/>
          <a:ext cx="0" cy="0"/>
          <a:chOff x="0" y="0"/>
          <a:chExt cx="0" cy="0"/>
        </a:xfrm>
      </p:grpSpPr>
      <p:pic>
        <p:nvPicPr>
          <p:cNvPr id="11" name="Picture Placeholder 10" descr="Rows of wine glasses&#10;&#10;AI-generated content may be incorrect.">
            <a:extLst>
              <a:ext uri="{FF2B5EF4-FFF2-40B4-BE49-F238E27FC236}">
                <a16:creationId xmlns:a16="http://schemas.microsoft.com/office/drawing/2014/main" id="{2767EAFC-7F10-2EA1-58E9-D3CCBA3FB11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A70CD344-14F4-DD9F-CEE8-A48B5FF46ECA}"/>
              </a:ext>
            </a:extLst>
          </p:cNvPr>
          <p:cNvSpPr>
            <a:spLocks noGrp="1"/>
          </p:cNvSpPr>
          <p:nvPr>
            <p:ph type="title"/>
          </p:nvPr>
        </p:nvSpPr>
        <p:spPr>
          <a:xfrm>
            <a:off x="0" y="281689"/>
            <a:ext cx="7796081" cy="535531"/>
          </a:xfrm>
        </p:spPr>
        <p:txBody>
          <a:bodyPr/>
          <a:lstStyle/>
          <a:p>
            <a:r>
              <a:rPr lang="sv-SE"/>
              <a:t>Agenda – styrelsens presentation</a:t>
            </a:r>
          </a:p>
        </p:txBody>
      </p:sp>
      <p:sp>
        <p:nvSpPr>
          <p:cNvPr id="8" name="Text Placeholder 7">
            <a:extLst>
              <a:ext uri="{FF2B5EF4-FFF2-40B4-BE49-F238E27FC236}">
                <a16:creationId xmlns:a16="http://schemas.microsoft.com/office/drawing/2014/main" id="{DE046880-CBC6-4440-C51E-0EE9E2583FDD}"/>
              </a:ext>
            </a:extLst>
          </p:cNvPr>
          <p:cNvSpPr>
            <a:spLocks noGrp="1"/>
          </p:cNvSpPr>
          <p:nvPr>
            <p:ph type="body" sz="quarter" idx="14"/>
          </p:nvPr>
        </p:nvSpPr>
        <p:spPr/>
        <p:txBody>
          <a:bodyPr/>
          <a:lstStyle/>
          <a:p>
            <a:r>
              <a:rPr lang="sv-SE"/>
              <a:t>0830-1030</a:t>
            </a:r>
          </a:p>
        </p:txBody>
      </p:sp>
      <p:sp>
        <p:nvSpPr>
          <p:cNvPr id="6" name="Content Placeholder 5">
            <a:extLst>
              <a:ext uri="{FF2B5EF4-FFF2-40B4-BE49-F238E27FC236}">
                <a16:creationId xmlns:a16="http://schemas.microsoft.com/office/drawing/2014/main" id="{0BF45F82-3F8F-0763-5AD3-896387A3D959}"/>
              </a:ext>
            </a:extLst>
          </p:cNvPr>
          <p:cNvSpPr>
            <a:spLocks noGrp="1"/>
          </p:cNvSpPr>
          <p:nvPr>
            <p:ph idx="1"/>
          </p:nvPr>
        </p:nvSpPr>
        <p:spPr>
          <a:xfrm>
            <a:off x="6419850" y="2626861"/>
            <a:ext cx="5487670" cy="3432507"/>
          </a:xfrm>
        </p:spPr>
        <p:txBody>
          <a:bodyPr/>
          <a:lstStyle/>
          <a:p>
            <a:pPr marL="457200" indent="-457200">
              <a:buFont typeface="+mj-lt"/>
              <a:buAutoNum type="arabicPeriod"/>
            </a:pPr>
            <a:r>
              <a:rPr lang="sv-SE" sz="2400"/>
              <a:t>Intro &amp; Munskänkarna övergripande – Mats</a:t>
            </a:r>
          </a:p>
          <a:p>
            <a:pPr marL="457200" indent="-457200">
              <a:buFont typeface="+mj-lt"/>
              <a:buAutoNum type="arabicPeriod"/>
            </a:pPr>
            <a:r>
              <a:rPr lang="sv-SE" sz="2400"/>
              <a:t>Ekonomi - Kristin</a:t>
            </a:r>
          </a:p>
          <a:p>
            <a:pPr marL="457200" indent="-457200">
              <a:buFont typeface="+mj-lt"/>
              <a:buAutoNum type="arabicPeriod"/>
            </a:pPr>
            <a:r>
              <a:rPr lang="sv-SE" sz="2400"/>
              <a:t>Marknad &amp; Kommunikation - Markus</a:t>
            </a:r>
          </a:p>
          <a:p>
            <a:pPr marL="457200" indent="-457200">
              <a:buFont typeface="+mj-lt"/>
              <a:buAutoNum type="arabicPeriod"/>
            </a:pPr>
            <a:r>
              <a:rPr lang="sv-SE" sz="2400"/>
              <a:t>Utbildning – Kajsa-Mia</a:t>
            </a:r>
          </a:p>
          <a:p>
            <a:pPr marL="457200" indent="-457200">
              <a:buFont typeface="+mj-lt"/>
              <a:buAutoNum type="arabicPeriod"/>
            </a:pPr>
            <a:r>
              <a:rPr lang="sv-SE" sz="2400"/>
              <a:t>IT - Tommy</a:t>
            </a:r>
          </a:p>
          <a:p>
            <a:pPr marL="457200" indent="-457200">
              <a:buFont typeface="+mj-lt"/>
              <a:buAutoNum type="arabicPeriod"/>
            </a:pPr>
            <a:r>
              <a:rPr lang="sv-SE" sz="2400"/>
              <a:t>Provning - Hans</a:t>
            </a:r>
          </a:p>
          <a:p>
            <a:pPr marL="457200" indent="-457200">
              <a:buFont typeface="+mj-lt"/>
              <a:buAutoNum type="arabicPeriod"/>
            </a:pPr>
            <a:r>
              <a:rPr lang="sv-SE" sz="2400" b="1" dirty="0"/>
              <a:t>Motioner - Mats</a:t>
            </a:r>
          </a:p>
        </p:txBody>
      </p:sp>
      <p:sp>
        <p:nvSpPr>
          <p:cNvPr id="9" name="Text Placeholder 8">
            <a:extLst>
              <a:ext uri="{FF2B5EF4-FFF2-40B4-BE49-F238E27FC236}">
                <a16:creationId xmlns:a16="http://schemas.microsoft.com/office/drawing/2014/main" id="{170FE027-FD33-1E8E-8BD8-7069DA4F3EE3}"/>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33535571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09DB0-BEDE-FBED-6374-17D99AD8F7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779C5B-CA4B-E9E4-4B30-840DCE3A397A}"/>
              </a:ext>
            </a:extLst>
          </p:cNvPr>
          <p:cNvSpPr>
            <a:spLocks noGrp="1"/>
          </p:cNvSpPr>
          <p:nvPr>
            <p:ph type="title"/>
          </p:nvPr>
        </p:nvSpPr>
        <p:spPr>
          <a:xfrm>
            <a:off x="0" y="281689"/>
            <a:ext cx="5397925" cy="535531"/>
          </a:xfrm>
        </p:spPr>
        <p:txBody>
          <a:bodyPr/>
          <a:lstStyle/>
          <a:p>
            <a:r>
              <a:rPr lang="sv-SE"/>
              <a:t>Motioner till årsmötet</a:t>
            </a:r>
          </a:p>
        </p:txBody>
      </p:sp>
      <p:graphicFrame>
        <p:nvGraphicFramePr>
          <p:cNvPr id="5" name="Content Placeholder 4">
            <a:extLst>
              <a:ext uri="{FF2B5EF4-FFF2-40B4-BE49-F238E27FC236}">
                <a16:creationId xmlns:a16="http://schemas.microsoft.com/office/drawing/2014/main" id="{AAB12685-0D9D-6476-0D1A-B77F4B0C8A17}"/>
              </a:ext>
            </a:extLst>
          </p:cNvPr>
          <p:cNvGraphicFramePr>
            <a:graphicFrameLocks noGrp="1"/>
          </p:cNvGraphicFramePr>
          <p:nvPr>
            <p:ph idx="1"/>
            <p:extLst>
              <p:ext uri="{D42A27DB-BD31-4B8C-83A1-F6EECF244321}">
                <p14:modId xmlns:p14="http://schemas.microsoft.com/office/powerpoint/2010/main" val="439609942"/>
              </p:ext>
            </p:extLst>
          </p:nvPr>
        </p:nvGraphicFramePr>
        <p:xfrm>
          <a:off x="313765" y="1367722"/>
          <a:ext cx="11125199" cy="5336887"/>
        </p:xfrm>
        <a:graphic>
          <a:graphicData uri="http://schemas.openxmlformats.org/drawingml/2006/table">
            <a:tbl>
              <a:tblPr/>
              <a:tblGrid>
                <a:gridCol w="564074">
                  <a:extLst>
                    <a:ext uri="{9D8B030D-6E8A-4147-A177-3AD203B41FA5}">
                      <a16:colId xmlns:a16="http://schemas.microsoft.com/office/drawing/2014/main" val="4159714930"/>
                    </a:ext>
                  </a:extLst>
                </a:gridCol>
                <a:gridCol w="1417126">
                  <a:extLst>
                    <a:ext uri="{9D8B030D-6E8A-4147-A177-3AD203B41FA5}">
                      <a16:colId xmlns:a16="http://schemas.microsoft.com/office/drawing/2014/main" val="2178352390"/>
                    </a:ext>
                  </a:extLst>
                </a:gridCol>
                <a:gridCol w="4025153">
                  <a:extLst>
                    <a:ext uri="{9D8B030D-6E8A-4147-A177-3AD203B41FA5}">
                      <a16:colId xmlns:a16="http://schemas.microsoft.com/office/drawing/2014/main" val="267756969"/>
                    </a:ext>
                  </a:extLst>
                </a:gridCol>
                <a:gridCol w="5118846">
                  <a:extLst>
                    <a:ext uri="{9D8B030D-6E8A-4147-A177-3AD203B41FA5}">
                      <a16:colId xmlns:a16="http://schemas.microsoft.com/office/drawing/2014/main" val="3840464061"/>
                    </a:ext>
                  </a:extLst>
                </a:gridCol>
              </a:tblGrid>
              <a:tr h="231773">
                <a:tc>
                  <a:txBody>
                    <a:bodyPr/>
                    <a:lstStyle/>
                    <a:p>
                      <a:pPr algn="l" rtl="0" fontAlgn="base">
                        <a:lnSpc>
                          <a:spcPts val="1376"/>
                        </a:lnSpc>
                        <a:buNone/>
                      </a:pPr>
                      <a:endParaRPr lang="sv-SE" sz="1400" b="1" i="0">
                        <a:effectLst/>
                        <a:latin typeface="Calibri"/>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1" i="0">
                          <a:effectLst/>
                          <a:latin typeface="Calibri"/>
                        </a:rPr>
                        <a:t>Motionär</a:t>
                      </a:r>
                      <a:r>
                        <a:rPr lang="sv-SE" sz="1400" b="0" i="0">
                          <a:effectLst/>
                          <a:latin typeface="Calibri"/>
                        </a:rPr>
                        <a:t> </a:t>
                      </a:r>
                      <a:endParaRPr lang="sv-SE" sz="2800" b="0" i="0">
                        <a:effectLst/>
                        <a:latin typeface="Calibri"/>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1" i="0">
                          <a:effectLst/>
                          <a:latin typeface="Calibri"/>
                        </a:rPr>
                        <a:t>Innehåll</a:t>
                      </a:r>
                      <a:r>
                        <a:rPr lang="sv-SE" sz="1400" b="0" i="0">
                          <a:effectLst/>
                          <a:latin typeface="Calibri"/>
                        </a:rPr>
                        <a:t> </a:t>
                      </a:r>
                      <a:endParaRPr lang="sv-SE" sz="2800" b="0" i="0">
                        <a:effectLst/>
                        <a:latin typeface="Calibri"/>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1" i="0">
                          <a:effectLst/>
                          <a:latin typeface="Calibri" panose="020F0502020204030204" pitchFamily="34" charset="0"/>
                        </a:rPr>
                        <a:t>Styrelsens rekommendation till beslut</a:t>
                      </a:r>
                      <a:endParaRPr lang="sv-SE" sz="14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580421934"/>
                  </a:ext>
                </a:extLst>
              </a:tr>
              <a:tr h="491908">
                <a:tc>
                  <a:txBody>
                    <a:bodyPr/>
                    <a:lstStyle/>
                    <a:p>
                      <a:pPr algn="l" rtl="0" fontAlgn="base">
                        <a:lnSpc>
                          <a:spcPts val="1376"/>
                        </a:lnSpc>
                        <a:buNone/>
                      </a:pPr>
                      <a:r>
                        <a:rPr lang="sv-SE" sz="1400" b="0" i="0">
                          <a:effectLst/>
                          <a:latin typeface="Calibri" panose="020F0502020204030204" pitchFamily="34" charset="0"/>
                        </a:rPr>
                        <a:t>1. </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panose="020F0502020204030204" pitchFamily="34" charset="0"/>
                        </a:rPr>
                        <a:t>Harald Trygg </a:t>
                      </a:r>
                      <a:endParaRPr lang="sv-SE" sz="2800" b="0" i="0">
                        <a:effectLst/>
                      </a:endParaRPr>
                    </a:p>
                    <a:p>
                      <a:pPr algn="l" rtl="0" fontAlgn="base">
                        <a:lnSpc>
                          <a:spcPts val="1376"/>
                        </a:lnSpc>
                        <a:buNone/>
                      </a:pPr>
                      <a:r>
                        <a:rPr lang="sv-SE" sz="1400" b="0" i="0">
                          <a:effectLst/>
                          <a:latin typeface="Calibri" panose="020F0502020204030204" pitchFamily="34" charset="0"/>
                        </a:rPr>
                        <a:t>Ordförande Söderköping </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solidFill>
                            <a:srgbClr val="000000"/>
                          </a:solidFill>
                          <a:effectLst/>
                          <a:latin typeface="Calibri" panose="020F0502020204030204" pitchFamily="34" charset="0"/>
                        </a:rPr>
                        <a:t>Vid praktiska prov förutom 3-betyg skall endast viner med en druvsort tillåtas, ej blandade </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a:ea typeface="Calibri"/>
                          <a:cs typeface="Calibri"/>
                        </a:rPr>
                        <a:t>Avslag: Många viner i världen är blandade, men innehåller en dominerande druva, ibland märkta med den druvan. För att kunna ha chianti, rioja, valpolicella m.m. på grundnivå och nivå 2 behöver vi fortsätta ha viner som inte är rena endruveviner</a:t>
                      </a: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48415717"/>
                  </a:ext>
                </a:extLst>
              </a:tr>
              <a:tr h="634225">
                <a:tc>
                  <a:txBody>
                    <a:bodyPr/>
                    <a:lstStyle/>
                    <a:p>
                      <a:pPr algn="l" rtl="0" fontAlgn="base">
                        <a:lnSpc>
                          <a:spcPts val="1376"/>
                        </a:lnSpc>
                        <a:buNone/>
                      </a:pPr>
                      <a:r>
                        <a:rPr lang="sv-SE" sz="1400" b="0" i="0">
                          <a:effectLst/>
                          <a:latin typeface="Calibri" panose="020F0502020204030204" pitchFamily="34" charset="0"/>
                        </a:rPr>
                        <a:t>2. </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a:rPr>
                        <a:t>Anders Knabe </a:t>
                      </a:r>
                      <a:endParaRPr lang="sv-SE" sz="2800" b="0" i="0">
                        <a:effectLst/>
                        <a:latin typeface="Calibri"/>
                      </a:endParaRPr>
                    </a:p>
                    <a:p>
                      <a:pPr algn="l" rtl="0" fontAlgn="base">
                        <a:lnSpc>
                          <a:spcPts val="1376"/>
                        </a:lnSpc>
                        <a:buNone/>
                      </a:pPr>
                      <a:r>
                        <a:rPr lang="sv-SE" sz="1400" b="0" i="0">
                          <a:effectLst/>
                          <a:latin typeface="Calibri"/>
                        </a:rPr>
                        <a:t>Sektions-ordförande </a:t>
                      </a:r>
                      <a:r>
                        <a:rPr lang="sv-SE" sz="1400" b="0" i="0">
                          <a:effectLst/>
                          <a:latin typeface="WordVisiCarriageReturn_MSFontService"/>
                        </a:rPr>
                        <a:t> </a:t>
                      </a:r>
                      <a:br>
                        <a:rPr lang="sv-SE" sz="1400" b="0" i="0">
                          <a:effectLst/>
                          <a:latin typeface="WordVisiCarriageReturn_MSFontService"/>
                        </a:rPr>
                      </a:br>
                      <a:r>
                        <a:rPr lang="sv-SE" sz="1400" b="0" i="0">
                          <a:effectLst/>
                          <a:latin typeface="Calibri"/>
                        </a:rPr>
                        <a:t>Languedoc  </a:t>
                      </a:r>
                      <a:endParaRPr lang="sv-SE" sz="2800" b="0" i="0">
                        <a:effectLst/>
                        <a:latin typeface="Calibri"/>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panose="020F0502020204030204" pitchFamily="34" charset="0"/>
                        </a:rPr>
                        <a:t>Senareläggning av sista datum 28/2 för enskild sektions ordinarie årsmöte till 15/3</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panose="020F0502020204030204" pitchFamily="34" charset="0"/>
                          <a:ea typeface="Calibri" panose="020F0502020204030204" pitchFamily="34" charset="0"/>
                          <a:cs typeface="Calibri" panose="020F0502020204030204" pitchFamily="34" charset="0"/>
                        </a:rPr>
                        <a:t>Tillstyrkes: Förslag att styrelsen kan ge dispens för senare årsmöte om datumen fungerar m h t regionens årsmöte</a:t>
                      </a: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18864149"/>
                  </a:ext>
                </a:extLst>
              </a:tr>
              <a:tr h="491908">
                <a:tc>
                  <a:txBody>
                    <a:bodyPr/>
                    <a:lstStyle/>
                    <a:p>
                      <a:pPr algn="l" rtl="0" fontAlgn="base">
                        <a:lnSpc>
                          <a:spcPts val="1376"/>
                        </a:lnSpc>
                        <a:buNone/>
                      </a:pPr>
                      <a:r>
                        <a:rPr lang="sv-SE" sz="1400" b="0" i="0">
                          <a:effectLst/>
                          <a:latin typeface="Calibri" panose="020F0502020204030204" pitchFamily="34" charset="0"/>
                        </a:rPr>
                        <a:t>3. </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panose="020F0502020204030204" pitchFamily="34" charset="0"/>
                        </a:rPr>
                        <a:t>Eva Bergvall </a:t>
                      </a:r>
                      <a:endParaRPr lang="sv-SE" sz="2800" b="0" i="0">
                        <a:effectLst/>
                      </a:endParaRPr>
                    </a:p>
                    <a:p>
                      <a:pPr algn="l" rtl="0" fontAlgn="base">
                        <a:lnSpc>
                          <a:spcPts val="1376"/>
                        </a:lnSpc>
                        <a:buNone/>
                      </a:pPr>
                      <a:r>
                        <a:rPr lang="sv-SE" sz="1400" b="0" i="0">
                          <a:effectLst/>
                          <a:latin typeface="Calibri" panose="020F0502020204030204" pitchFamily="34" charset="0"/>
                        </a:rPr>
                        <a:t>Simrishamns-sektionen </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panose="020F0502020204030204" pitchFamily="34" charset="0"/>
                        </a:rPr>
                        <a:t>Enhetlig svårighetsgrad på tentorna på Druvor &amp; Vin och Världens vinländer</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a:ea typeface="Calibri"/>
                          <a:cs typeface="Calibri"/>
                        </a:rPr>
                        <a:t>Tillstyrkes: Motionerna 3 &amp; 4 har i botten samma intention, att praktiska provet på D&amp;V är svårt. Genom förändringar som UG har gjort på provet, med en öppen träningsrunda innan provet, görs det mer tillgängligt. Godkänt om 4 av 6 viner identifieras. Därmed anser styrelsen att intentionen uppnås och att motionerna kan anses genomförda och är under utrullning</a:t>
                      </a:r>
                      <a:endParaRPr lang="sv-SE" sz="1400" b="0" i="0" dirty="0">
                        <a:effectLst/>
                        <a:latin typeface="Calibri"/>
                        <a:ea typeface="Calibri"/>
                        <a:cs typeface="Calibri"/>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252486488"/>
                  </a:ext>
                </a:extLst>
              </a:tr>
              <a:tr h="1061176">
                <a:tc>
                  <a:txBody>
                    <a:bodyPr/>
                    <a:lstStyle/>
                    <a:p>
                      <a:pPr algn="l" rtl="0" fontAlgn="base">
                        <a:lnSpc>
                          <a:spcPts val="1376"/>
                        </a:lnSpc>
                        <a:buNone/>
                      </a:pPr>
                      <a:r>
                        <a:rPr lang="sv-SE" sz="1400" b="0" i="0">
                          <a:effectLst/>
                          <a:latin typeface="Calibri" panose="020F0502020204030204" pitchFamily="34" charset="0"/>
                        </a:rPr>
                        <a:t>4. </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panose="020F0502020204030204" pitchFamily="34" charset="0"/>
                        </a:rPr>
                        <a:t>L Jörgen Magnusson samt styrelsen för </a:t>
                      </a:r>
                      <a:endParaRPr lang="sv-SE" sz="2800" b="0" i="0">
                        <a:effectLst/>
                      </a:endParaRPr>
                    </a:p>
                    <a:p>
                      <a:pPr algn="l" rtl="0" fontAlgn="base">
                        <a:lnSpc>
                          <a:spcPts val="1376"/>
                        </a:lnSpc>
                        <a:buNone/>
                      </a:pPr>
                      <a:r>
                        <a:rPr lang="sv-SE" sz="1400" b="0" i="0">
                          <a:effectLst/>
                          <a:latin typeface="Calibri" panose="020F0502020204030204" pitchFamily="34" charset="0"/>
                        </a:rPr>
                        <a:t>Malmösektionen</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sv-SE" sz="1400" b="0" i="0">
                          <a:effectLst/>
                          <a:latin typeface="Calibri"/>
                        </a:rPr>
                        <a:t>Praktiskt prov för kursen Druvor och vin: Gör det lättare genom att ta bort cab. sauv. – syrah och riesling – chardonnay emot varandra </a:t>
                      </a:r>
                      <a:r>
                        <a:rPr lang="sv-SE" sz="1400" b="0" i="1">
                          <a:effectLst/>
                          <a:latin typeface="Calibri"/>
                        </a:rPr>
                        <a:t>[Styrelsen: intentionen i motionerna 3 &amp; 4 är snarlik]</a:t>
                      </a:r>
                      <a:endParaRPr lang="sv-SE" sz="2800" b="0" i="1">
                        <a:effectLst/>
                        <a:latin typeface="Calibri"/>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endParaRPr lang="sv-SE" sz="1400" b="0" i="0">
                        <a:effectLst/>
                        <a:latin typeface="Calibri" panose="020F0502020204030204" pitchFamily="34" charset="0"/>
                        <a:ea typeface="Calibri" panose="020F0502020204030204" pitchFamily="34" charset="0"/>
                        <a:cs typeface="Calibri" panose="020F0502020204030204" pitchFamily="34" charset="0"/>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71227079"/>
                  </a:ext>
                </a:extLst>
              </a:tr>
              <a:tr h="521185">
                <a:tc>
                  <a:txBody>
                    <a:bodyPr/>
                    <a:lstStyle/>
                    <a:p>
                      <a:pPr algn="l" rtl="0" fontAlgn="base">
                        <a:lnSpc>
                          <a:spcPts val="1376"/>
                        </a:lnSpc>
                        <a:buNone/>
                      </a:pPr>
                      <a:r>
                        <a:rPr lang="sv-SE" sz="1400" b="0" i="0">
                          <a:effectLst/>
                          <a:latin typeface="Calibri" panose="020F0502020204030204" pitchFamily="34" charset="0"/>
                        </a:rPr>
                        <a:t>5. </a:t>
                      </a:r>
                      <a:endParaRPr lang="sv-SE" sz="2800" b="0" i="0">
                        <a:effectLst/>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457"/>
                        </a:lnSpc>
                        <a:buNone/>
                      </a:pPr>
                      <a:r>
                        <a:rPr lang="sv-SE" sz="14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Kristina Pederson </a:t>
                      </a:r>
                      <a:endParaRPr lang="sv-SE" sz="1400" b="0" i="0">
                        <a:effectLst/>
                        <a:latin typeface="Calibri" panose="020F0502020204030204" pitchFamily="34" charset="0"/>
                        <a:ea typeface="Calibri" panose="020F0502020204030204" pitchFamily="34" charset="0"/>
                        <a:cs typeface="Calibri" panose="020F0502020204030204" pitchFamily="34" charset="0"/>
                      </a:endParaRPr>
                    </a:p>
                    <a:p>
                      <a:pPr algn="l" rtl="0" fontAlgn="base">
                        <a:lnSpc>
                          <a:spcPts val="1457"/>
                        </a:lnSpc>
                        <a:buNone/>
                      </a:pPr>
                      <a:r>
                        <a:rPr lang="sv-SE" sz="14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Göteborg </a:t>
                      </a:r>
                      <a:endParaRPr lang="sv-SE" sz="1400" b="0" i="0">
                        <a:effectLst/>
                        <a:latin typeface="Calibri" panose="020F0502020204030204" pitchFamily="34" charset="0"/>
                        <a:ea typeface="Calibri" panose="020F0502020204030204" pitchFamily="34" charset="0"/>
                        <a:cs typeface="Calibri" panose="020F0502020204030204" pitchFamily="34" charset="0"/>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457"/>
                        </a:lnSpc>
                        <a:buNone/>
                      </a:pPr>
                      <a:r>
                        <a:rPr lang="sv-SE" sz="1400" b="0" i="0">
                          <a:solidFill>
                            <a:srgbClr val="000000"/>
                          </a:solidFill>
                          <a:effectLst/>
                          <a:latin typeface="Calibri" panose="020F0502020204030204" pitchFamily="34" charset="0"/>
                          <a:ea typeface="Calibri" panose="020F0502020204030204" pitchFamily="34" charset="0"/>
                          <a:cs typeface="Calibri" panose="020F0502020204030204" pitchFamily="34" charset="0"/>
                        </a:rPr>
                        <a:t>Förändring av Nivå 2-prov : För att behålla kvaliteten på dagens ”2B” ska man inte dela i moduler, och en konsekvensanalys ska göras av att ”utvärdera konsekvenserna att vi inte kommer jämföras med WSET och sommeliernas examen.”</a:t>
                      </a:r>
                      <a:endParaRPr lang="sv-SE" sz="1400" b="0" i="0">
                        <a:effectLst/>
                        <a:latin typeface="Calibri" panose="020F0502020204030204" pitchFamily="34" charset="0"/>
                        <a:ea typeface="Calibri" panose="020F0502020204030204" pitchFamily="34" charset="0"/>
                        <a:cs typeface="Calibri" panose="020F0502020204030204" pitchFamily="34" charset="0"/>
                      </a:endParaRPr>
                    </a:p>
                    <a:p>
                      <a:pPr algn="l" rtl="0" fontAlgn="base">
                        <a:lnSpc>
                          <a:spcPts val="1457"/>
                        </a:lnSpc>
                        <a:buNone/>
                      </a:pPr>
                      <a:endParaRPr lang="sv-SE" sz="1400" b="0" i="0">
                        <a:effectLst/>
                        <a:latin typeface="Calibri"/>
                        <a:ea typeface="Calibri"/>
                        <a:cs typeface="Calibri"/>
                      </a:endParaRP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457"/>
                        </a:lnSpc>
                        <a:buNone/>
                      </a:pPr>
                      <a:r>
                        <a:rPr lang="sv-SE" sz="1400" b="0" i="0">
                          <a:effectLst/>
                          <a:latin typeface="Calibri" panose="020F0502020204030204" pitchFamily="34" charset="0"/>
                          <a:ea typeface="Calibri" panose="020F0502020204030204" pitchFamily="34" charset="0"/>
                          <a:cs typeface="Calibri" panose="020F0502020204030204" pitchFamily="34" charset="0"/>
                        </a:rPr>
                        <a:t>Avslag: Provet på nivå 2 är viktigt men uppfattas som svårt att ta på en gång och många sektioner och elever har bett om att dela kursen i moduler, men med samma innehåll och svårighetsgrad. Det påverkar inte nivån på kursen, men gör det möjligt för fler att delta och klara sig.</a:t>
                      </a:r>
                    </a:p>
                  </a:txBody>
                  <a:tcPr>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8340822"/>
                  </a:ext>
                </a:extLst>
              </a:tr>
            </a:tbl>
          </a:graphicData>
        </a:graphic>
      </p:graphicFrame>
    </p:spTree>
    <p:extLst>
      <p:ext uri="{BB962C8B-B14F-4D97-AF65-F5344CB8AC3E}">
        <p14:creationId xmlns:p14="http://schemas.microsoft.com/office/powerpoint/2010/main" val="34989865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FC6BF-A210-6C3D-5031-D830C31E0AD9}"/>
              </a:ext>
            </a:extLst>
          </p:cNvPr>
          <p:cNvSpPr>
            <a:spLocks noGrp="1"/>
          </p:cNvSpPr>
          <p:nvPr>
            <p:ph type="title"/>
          </p:nvPr>
        </p:nvSpPr>
        <p:spPr>
          <a:xfrm>
            <a:off x="0" y="281689"/>
            <a:ext cx="5539181" cy="535531"/>
          </a:xfrm>
        </p:spPr>
        <p:txBody>
          <a:bodyPr wrap="none" lIns="216000" tIns="45720" rIns="91440" bIns="45720" rtlCol="0" anchor="t">
            <a:spAutoFit/>
          </a:bodyPr>
          <a:lstStyle/>
          <a:p>
            <a:r>
              <a:rPr lang="sv-SE">
                <a:latin typeface="Arial Narrow"/>
                <a:cs typeface="Arial"/>
              </a:rPr>
              <a:t>Tack Till Nina Berggård!</a:t>
            </a:r>
          </a:p>
        </p:txBody>
      </p:sp>
      <p:pic>
        <p:nvPicPr>
          <p:cNvPr id="4" name="Picture 3">
            <a:extLst>
              <a:ext uri="{FF2B5EF4-FFF2-40B4-BE49-F238E27FC236}">
                <a16:creationId xmlns:a16="http://schemas.microsoft.com/office/drawing/2014/main" id="{F9CEACC0-6639-F489-6416-13B11018553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rot="5400000">
            <a:off x="5785296" y="1108612"/>
            <a:ext cx="6114134" cy="4640776"/>
          </a:xfrm>
          <a:prstGeom prst="rect">
            <a:avLst/>
          </a:prstGeom>
        </p:spPr>
      </p:pic>
      <p:pic>
        <p:nvPicPr>
          <p:cNvPr id="6" name="Picture 5">
            <a:extLst>
              <a:ext uri="{FF2B5EF4-FFF2-40B4-BE49-F238E27FC236}">
                <a16:creationId xmlns:a16="http://schemas.microsoft.com/office/drawing/2014/main" id="{3F0B4A67-6081-8A09-DC5D-6D3E8A4A47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995" y="1951137"/>
            <a:ext cx="6046573" cy="4534930"/>
          </a:xfrm>
          <a:prstGeom prst="rect">
            <a:avLst/>
          </a:prstGeom>
        </p:spPr>
      </p:pic>
    </p:spTree>
    <p:extLst>
      <p:ext uri="{BB962C8B-B14F-4D97-AF65-F5344CB8AC3E}">
        <p14:creationId xmlns:p14="http://schemas.microsoft.com/office/powerpoint/2010/main" val="25245934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D396E-1D25-16A1-FB5F-3A03578EF823}"/>
              </a:ext>
            </a:extLst>
          </p:cNvPr>
          <p:cNvSpPr>
            <a:spLocks noGrp="1"/>
          </p:cNvSpPr>
          <p:nvPr>
            <p:ph type="title"/>
          </p:nvPr>
        </p:nvSpPr>
        <p:spPr>
          <a:xfrm>
            <a:off x="0" y="281689"/>
            <a:ext cx="5754240" cy="535531"/>
          </a:xfrm>
        </p:spPr>
        <p:txBody>
          <a:bodyPr/>
          <a:lstStyle/>
          <a:p>
            <a:r>
              <a:rPr lang="sv-SE" dirty="0"/>
              <a:t>Dagordning för årsmöte</a:t>
            </a:r>
          </a:p>
        </p:txBody>
      </p:sp>
      <p:sp>
        <p:nvSpPr>
          <p:cNvPr id="4" name="Content Placeholder 3">
            <a:extLst>
              <a:ext uri="{FF2B5EF4-FFF2-40B4-BE49-F238E27FC236}">
                <a16:creationId xmlns:a16="http://schemas.microsoft.com/office/drawing/2014/main" id="{E4F0C355-2FFD-8D58-AF18-BC03506D7E45}"/>
              </a:ext>
            </a:extLst>
          </p:cNvPr>
          <p:cNvSpPr>
            <a:spLocks noGrp="1"/>
          </p:cNvSpPr>
          <p:nvPr>
            <p:ph idx="1"/>
          </p:nvPr>
        </p:nvSpPr>
        <p:spPr>
          <a:xfrm>
            <a:off x="6378660" y="1032577"/>
            <a:ext cx="4933950" cy="3432507"/>
          </a:xfrm>
        </p:spPr>
        <p:txBody>
          <a:bodyPr/>
          <a:lstStyle/>
          <a:p>
            <a:r>
              <a:rPr lang="sv-SE" sz="1400" dirty="0"/>
              <a:t>13. Fastställande av föreningens mål för innevarande år och kommande två år.</a:t>
            </a:r>
          </a:p>
          <a:p>
            <a:r>
              <a:rPr lang="sv-SE" sz="1400" dirty="0"/>
              <a:t>14. Fastställande av verksamhetsplan innevarande år och behandling av</a:t>
            </a:r>
          </a:p>
          <a:p>
            <a:r>
              <a:rPr lang="sv-SE" sz="1400" dirty="0"/>
              <a:t>budgetplan för nästkommande räkenskapsår.</a:t>
            </a:r>
          </a:p>
          <a:p>
            <a:r>
              <a:rPr lang="sv-SE" sz="1400" dirty="0"/>
              <a:t>15. Fastställande av arbetsordning för valberedning.</a:t>
            </a:r>
          </a:p>
          <a:p>
            <a:r>
              <a:rPr lang="sv-SE" sz="1400" dirty="0"/>
              <a:t>16. Fastställande av årsavgift för nästkommande räkenskapsår.</a:t>
            </a:r>
          </a:p>
          <a:p>
            <a:r>
              <a:rPr lang="sv-SE" sz="1400" dirty="0"/>
              <a:t>17. Fastställande av avgiftsbefrielse för vissa förtroendevalda.</a:t>
            </a:r>
          </a:p>
          <a:p>
            <a:r>
              <a:rPr lang="sv-SE" sz="1400" dirty="0"/>
              <a:t>18. Fastställande av antalet ledamöter i styrelsen.</a:t>
            </a:r>
          </a:p>
          <a:p>
            <a:r>
              <a:rPr lang="sv-SE" sz="1400" dirty="0"/>
              <a:t>19. Val av föreningens ordförande, tillika styrelsens ordförande.</a:t>
            </a:r>
          </a:p>
          <a:p>
            <a:r>
              <a:rPr lang="sv-SE" sz="1400" dirty="0"/>
              <a:t>20. Val av övriga styrelseledamöter till beslutat antal.</a:t>
            </a:r>
          </a:p>
          <a:p>
            <a:r>
              <a:rPr lang="sv-SE" sz="1400" dirty="0"/>
              <a:t>21. Val av revisorer och revisorssuppleanter.</a:t>
            </a:r>
          </a:p>
          <a:p>
            <a:r>
              <a:rPr lang="sv-SE" sz="1400" dirty="0"/>
              <a:t>22. Val av valberedning.</a:t>
            </a:r>
          </a:p>
          <a:p>
            <a:r>
              <a:rPr lang="sv-SE" sz="1400" dirty="0"/>
              <a:t>23. Information.</a:t>
            </a:r>
          </a:p>
          <a:p>
            <a:r>
              <a:rPr lang="sv-SE" sz="1400" dirty="0"/>
              <a:t>24. Mötets avslutande.</a:t>
            </a:r>
          </a:p>
        </p:txBody>
      </p:sp>
      <p:sp>
        <p:nvSpPr>
          <p:cNvPr id="6" name="Text Placeholder 5">
            <a:extLst>
              <a:ext uri="{FF2B5EF4-FFF2-40B4-BE49-F238E27FC236}">
                <a16:creationId xmlns:a16="http://schemas.microsoft.com/office/drawing/2014/main" id="{3B49EC26-7C18-6923-7DA5-9C2C6C172BCB}"/>
              </a:ext>
            </a:extLst>
          </p:cNvPr>
          <p:cNvSpPr>
            <a:spLocks noGrp="1"/>
          </p:cNvSpPr>
          <p:nvPr>
            <p:ph type="body" sz="quarter" idx="15"/>
          </p:nvPr>
        </p:nvSpPr>
        <p:spPr/>
        <p:txBody>
          <a:bodyPr/>
          <a:lstStyle/>
          <a:p>
            <a:endParaRPr lang="sv-SE"/>
          </a:p>
        </p:txBody>
      </p:sp>
      <p:sp>
        <p:nvSpPr>
          <p:cNvPr id="7" name="Content Placeholder 3">
            <a:extLst>
              <a:ext uri="{FF2B5EF4-FFF2-40B4-BE49-F238E27FC236}">
                <a16:creationId xmlns:a16="http://schemas.microsoft.com/office/drawing/2014/main" id="{5F0C62AE-3CAC-6762-E19B-2FE21C3F8E35}"/>
              </a:ext>
            </a:extLst>
          </p:cNvPr>
          <p:cNvSpPr txBox="1">
            <a:spLocks/>
          </p:cNvSpPr>
          <p:nvPr/>
        </p:nvSpPr>
        <p:spPr>
          <a:xfrm>
            <a:off x="591580" y="1094360"/>
            <a:ext cx="4933950" cy="343250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400" dirty="0"/>
              <a:t>1. Mötets öppnande.</a:t>
            </a:r>
          </a:p>
          <a:p>
            <a:r>
              <a:rPr lang="sv-SE" sz="1400" dirty="0"/>
              <a:t>2. Fastställande av röstlängd.</a:t>
            </a:r>
          </a:p>
          <a:p>
            <a:r>
              <a:rPr lang="sv-SE" sz="1400" dirty="0"/>
              <a:t>3. Fråga om mötets behöriga utlysande.</a:t>
            </a:r>
          </a:p>
          <a:p>
            <a:r>
              <a:rPr lang="sv-SE" sz="1400" dirty="0"/>
              <a:t>4. Val av ordförande och sekreterare för mötet.</a:t>
            </a:r>
          </a:p>
          <a:p>
            <a:r>
              <a:rPr lang="sv-SE" sz="1400" dirty="0"/>
              <a:t>5. Val av två personer att jämte ordföranden justera mötets protokoll och att tillika</a:t>
            </a:r>
          </a:p>
          <a:p>
            <a:r>
              <a:rPr lang="sv-SE" sz="1400" dirty="0"/>
              <a:t>fungera som rösträknare.</a:t>
            </a:r>
          </a:p>
          <a:p>
            <a:r>
              <a:rPr lang="sv-SE" sz="1400" dirty="0"/>
              <a:t>6. Godkännande av dagordning.</a:t>
            </a:r>
          </a:p>
          <a:p>
            <a:r>
              <a:rPr lang="sv-SE" sz="1400" dirty="0"/>
              <a:t>7. Föredragande av styrelsens berättelse.</a:t>
            </a:r>
          </a:p>
          <a:p>
            <a:r>
              <a:rPr lang="sv-SE" sz="1400" dirty="0"/>
              <a:t>8. Föredragande av revisorernas berättelse.</a:t>
            </a:r>
          </a:p>
          <a:p>
            <a:r>
              <a:rPr lang="sv-SE" sz="1400" dirty="0"/>
              <a:t>9. Fastställande av resultat- och balansräkningar samt verksamhetsberättelse för föregående räkenskapsår.</a:t>
            </a:r>
          </a:p>
          <a:p>
            <a:r>
              <a:rPr lang="sv-SE" sz="1400" dirty="0"/>
              <a:t>10. Beslut angående ansvarsfrihet under den tid som revisionen omfattar.</a:t>
            </a:r>
          </a:p>
          <a:p>
            <a:r>
              <a:rPr lang="sv-SE" sz="1400" dirty="0"/>
              <a:t>11. Behandling av från styrelsen eller revisorerna till årsmötet hänskjutna frågor.</a:t>
            </a:r>
          </a:p>
          <a:p>
            <a:r>
              <a:rPr lang="sv-SE" sz="1400" dirty="0"/>
              <a:t>12. Behandling av från medlem eller sektion till styrelsen inkomna motioner.</a:t>
            </a:r>
          </a:p>
        </p:txBody>
      </p:sp>
    </p:spTree>
    <p:extLst>
      <p:ext uri="{BB962C8B-B14F-4D97-AF65-F5344CB8AC3E}">
        <p14:creationId xmlns:p14="http://schemas.microsoft.com/office/powerpoint/2010/main" val="21304523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Underrubrik 1"/>
          <p:cNvSpPr>
            <a:spLocks noGrp="1"/>
          </p:cNvSpPr>
          <p:nvPr>
            <p:ph type="subTitle" idx="1"/>
          </p:nvPr>
        </p:nvSpPr>
        <p:spPr/>
        <p:txBody>
          <a:bodyPr/>
          <a:lstStyle/>
          <a:p>
            <a:r>
              <a:rPr lang="sv-SE">
                <a:solidFill>
                  <a:schemeClr val="tx1"/>
                </a:solidFill>
              </a:rPr>
              <a:t>Tack för idag!</a:t>
            </a:r>
          </a:p>
        </p:txBody>
      </p:sp>
      <p:sp>
        <p:nvSpPr>
          <p:cNvPr id="3" name="Platshållare för text 2"/>
          <p:cNvSpPr>
            <a:spLocks noGrp="1"/>
          </p:cNvSpPr>
          <p:nvPr>
            <p:ph type="body" sz="quarter" idx="13"/>
          </p:nvPr>
        </p:nvSpPr>
        <p:spPr/>
        <p:txBody>
          <a:bodyPr/>
          <a:lstStyle/>
          <a:p>
            <a:r>
              <a:rPr lang="sv-SE"/>
              <a:t>grapes-vineyard-vine-purple-grapes-39511</a:t>
            </a:r>
          </a:p>
        </p:txBody>
      </p:sp>
    </p:spTree>
    <p:extLst>
      <p:ext uri="{BB962C8B-B14F-4D97-AF65-F5344CB8AC3E}">
        <p14:creationId xmlns:p14="http://schemas.microsoft.com/office/powerpoint/2010/main" val="13761755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643D6591-0BEA-BCD8-0ACE-2E3B0E73AC8A}"/>
            </a:ext>
          </a:extLst>
        </p:cNvPr>
        <p:cNvGrpSpPr/>
        <p:nvPr/>
      </p:nvGrpSpPr>
      <p:grpSpPr>
        <a:xfrm>
          <a:off x="0" y="0"/>
          <a:ext cx="0" cy="0"/>
          <a:chOff x="0" y="0"/>
          <a:chExt cx="0" cy="0"/>
        </a:xfrm>
      </p:grpSpPr>
      <p:sp>
        <p:nvSpPr>
          <p:cNvPr id="2" name="Underrubrik 1">
            <a:extLst>
              <a:ext uri="{FF2B5EF4-FFF2-40B4-BE49-F238E27FC236}">
                <a16:creationId xmlns:a16="http://schemas.microsoft.com/office/drawing/2014/main" id="{FE2F10C2-FFAC-A036-658B-E9EC292DB689}"/>
              </a:ext>
            </a:extLst>
          </p:cNvPr>
          <p:cNvSpPr>
            <a:spLocks noGrp="1"/>
          </p:cNvSpPr>
          <p:nvPr>
            <p:ph type="subTitle" idx="1"/>
          </p:nvPr>
        </p:nvSpPr>
        <p:spPr>
          <a:xfrm>
            <a:off x="1524000" y="4382616"/>
            <a:ext cx="9144000" cy="479198"/>
          </a:xfrm>
        </p:spPr>
        <p:txBody>
          <a:bodyPr vert="horz" lIns="0" tIns="0" rIns="0" bIns="0" rtlCol="0" anchor="t">
            <a:noAutofit/>
          </a:bodyPr>
          <a:lstStyle/>
          <a:p>
            <a:r>
              <a:rPr lang="sv-SE" dirty="0">
                <a:latin typeface="Arial Narrow"/>
              </a:rPr>
              <a:t>Extra bilder som inte visades</a:t>
            </a:r>
          </a:p>
        </p:txBody>
      </p:sp>
    </p:spTree>
    <p:extLst>
      <p:ext uri="{BB962C8B-B14F-4D97-AF65-F5344CB8AC3E}">
        <p14:creationId xmlns:p14="http://schemas.microsoft.com/office/powerpoint/2010/main" val="7018295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E827F-56F9-153C-6684-5E64F49D1504}"/>
              </a:ext>
            </a:extLst>
          </p:cNvPr>
          <p:cNvSpPr>
            <a:spLocks noGrp="1"/>
          </p:cNvSpPr>
          <p:nvPr>
            <p:ph type="title"/>
          </p:nvPr>
        </p:nvSpPr>
        <p:spPr>
          <a:xfrm>
            <a:off x="0" y="281689"/>
            <a:ext cx="12195919" cy="535531"/>
          </a:xfrm>
        </p:spPr>
        <p:txBody>
          <a:bodyPr/>
          <a:lstStyle/>
          <a:p>
            <a:r>
              <a:rPr lang="sv-SE"/>
              <a:t>Årets vinort/vinregion i fokus</a:t>
            </a:r>
          </a:p>
        </p:txBody>
      </p:sp>
      <p:sp>
        <p:nvSpPr>
          <p:cNvPr id="3" name="Text Placeholder 2">
            <a:extLst>
              <a:ext uri="{FF2B5EF4-FFF2-40B4-BE49-F238E27FC236}">
                <a16:creationId xmlns:a16="http://schemas.microsoft.com/office/drawing/2014/main" id="{E843CAEE-4970-9EAC-069A-CEB8B38CC55A}"/>
              </a:ext>
            </a:extLst>
          </p:cNvPr>
          <p:cNvSpPr>
            <a:spLocks noGrp="1"/>
          </p:cNvSpPr>
          <p:nvPr>
            <p:ph type="body" sz="quarter" idx="14"/>
          </p:nvPr>
        </p:nvSpPr>
        <p:spPr>
          <a:xfrm>
            <a:off x="6419849" y="1259681"/>
            <a:ext cx="5281083" cy="535531"/>
          </a:xfrm>
        </p:spPr>
        <p:txBody>
          <a:bodyPr/>
          <a:lstStyle/>
          <a:p>
            <a:pPr marL="342900" indent="-342900">
              <a:buClr>
                <a:srgbClr val="00B050"/>
              </a:buClr>
              <a:buFont typeface="Wingdings" panose="05000000000000000000" pitchFamily="2" charset="2"/>
              <a:buChar char="ü"/>
            </a:pPr>
            <a:r>
              <a:rPr lang="sv-SE" sz="1800" i="1"/>
              <a:t>Bra viner och intressant utveckling</a:t>
            </a:r>
          </a:p>
          <a:p>
            <a:pPr marL="342900" indent="-342900">
              <a:buClr>
                <a:srgbClr val="00B050"/>
              </a:buClr>
              <a:buFont typeface="Wingdings" panose="05000000000000000000" pitchFamily="2" charset="2"/>
              <a:buChar char="ü"/>
            </a:pPr>
            <a:r>
              <a:rPr lang="sv-SE" sz="1800" i="1"/>
              <a:t>Möjligt att resa till (Europa f.n.)</a:t>
            </a:r>
          </a:p>
          <a:p>
            <a:pPr marL="342900" indent="-342900">
              <a:buClr>
                <a:srgbClr val="00B050"/>
              </a:buClr>
              <a:buFont typeface="Wingdings" panose="05000000000000000000" pitchFamily="2" charset="2"/>
              <a:buChar char="ü"/>
            </a:pPr>
            <a:r>
              <a:rPr lang="sv-SE" sz="1800" i="1"/>
              <a:t>Tillgång till viner i Sverige</a:t>
            </a:r>
          </a:p>
          <a:p>
            <a:pPr marL="342900" indent="-342900">
              <a:buClr>
                <a:srgbClr val="00B050"/>
              </a:buClr>
              <a:buFont typeface="Wingdings" panose="05000000000000000000" pitchFamily="2" charset="2"/>
              <a:buChar char="ü"/>
            </a:pPr>
            <a:r>
              <a:rPr lang="sv-SE" sz="1800" i="1"/>
              <a:t>Intresserade av samarbete med Munskänkarna </a:t>
            </a:r>
          </a:p>
          <a:p>
            <a:pPr marL="342900" indent="-342900">
              <a:buClr>
                <a:srgbClr val="00B050"/>
              </a:buClr>
              <a:buFont typeface="Wingdings" panose="05000000000000000000" pitchFamily="2" charset="2"/>
              <a:buChar char="ü"/>
            </a:pPr>
            <a:r>
              <a:rPr lang="sv-SE" sz="1800" i="1"/>
              <a:t>Sedan 2023 röstar sektionerna fram orten</a:t>
            </a:r>
          </a:p>
        </p:txBody>
      </p:sp>
      <p:sp>
        <p:nvSpPr>
          <p:cNvPr id="4" name="Content Placeholder 3">
            <a:extLst>
              <a:ext uri="{FF2B5EF4-FFF2-40B4-BE49-F238E27FC236}">
                <a16:creationId xmlns:a16="http://schemas.microsoft.com/office/drawing/2014/main" id="{5A53AB2E-4345-A60A-361B-C1ECD46D0CD1}"/>
              </a:ext>
            </a:extLst>
          </p:cNvPr>
          <p:cNvSpPr>
            <a:spLocks noGrp="1"/>
          </p:cNvSpPr>
          <p:nvPr>
            <p:ph idx="1"/>
          </p:nvPr>
        </p:nvSpPr>
        <p:spPr>
          <a:xfrm>
            <a:off x="6593415" y="3429000"/>
            <a:ext cx="4933950" cy="2741006"/>
          </a:xfrm>
        </p:spPr>
        <p:txBody>
          <a:bodyPr/>
          <a:lstStyle/>
          <a:p>
            <a:pPr marL="0" indent="0">
              <a:buNone/>
            </a:pPr>
            <a:r>
              <a:rPr lang="sv-SE" sz="1800"/>
              <a:t>2026: </a:t>
            </a:r>
            <a:r>
              <a:rPr lang="sv-SE" sz="1800" err="1"/>
              <a:t>Bierzo</a:t>
            </a:r>
            <a:endParaRPr lang="sv-SE" sz="1800"/>
          </a:p>
          <a:p>
            <a:pPr marL="0" indent="0">
              <a:buNone/>
            </a:pPr>
            <a:r>
              <a:rPr lang="sv-SE" sz="1800"/>
              <a:t>2025: Jura</a:t>
            </a:r>
          </a:p>
          <a:p>
            <a:pPr marL="0" indent="0">
              <a:buNone/>
            </a:pPr>
            <a:r>
              <a:rPr lang="sv-SE" sz="1800"/>
              <a:t>2024: Pfalz</a:t>
            </a:r>
          </a:p>
          <a:p>
            <a:pPr marL="0" indent="0">
              <a:buNone/>
            </a:pPr>
            <a:r>
              <a:rPr lang="sv-SE" sz="1800"/>
              <a:t>2023: Alto Adige/</a:t>
            </a:r>
            <a:r>
              <a:rPr lang="sv-SE" sz="1800" err="1"/>
              <a:t>Südtirol</a:t>
            </a:r>
            <a:endParaRPr lang="sv-SE" sz="1800"/>
          </a:p>
          <a:p>
            <a:pPr marL="0" indent="0">
              <a:buNone/>
            </a:pPr>
            <a:r>
              <a:rPr lang="sv-SE" sz="1800"/>
              <a:t>2022: Jerez</a:t>
            </a:r>
          </a:p>
          <a:p>
            <a:pPr marL="0" indent="0">
              <a:buNone/>
            </a:pPr>
            <a:r>
              <a:rPr lang="sv-SE" sz="1800"/>
              <a:t>2020-21: Roussillon</a:t>
            </a:r>
          </a:p>
          <a:p>
            <a:pPr marL="0" indent="0">
              <a:buNone/>
            </a:pPr>
            <a:r>
              <a:rPr lang="sv-SE" sz="1800"/>
              <a:t>2019: </a:t>
            </a:r>
            <a:r>
              <a:rPr lang="sv-SE" sz="1800" err="1"/>
              <a:t>Barbaresco</a:t>
            </a:r>
            <a:endParaRPr lang="sv-SE" sz="1800"/>
          </a:p>
        </p:txBody>
      </p:sp>
      <p:pic>
        <p:nvPicPr>
          <p:cNvPr id="8" name="Picture Placeholder 7" descr="A farm with rows of plants&#10;&#10;AI-generated content may be incorrect.">
            <a:extLst>
              <a:ext uri="{FF2B5EF4-FFF2-40B4-BE49-F238E27FC236}">
                <a16:creationId xmlns:a16="http://schemas.microsoft.com/office/drawing/2014/main" id="{6E994567-B2CE-1A53-E68C-9228DCD139EC}"/>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a:xfrm rot="5400000">
            <a:off x="-139700" y="1627188"/>
            <a:ext cx="5083175" cy="4348162"/>
          </a:xfrm>
        </p:spPr>
      </p:pic>
      <p:sp>
        <p:nvSpPr>
          <p:cNvPr id="6" name="Text Placeholder 5">
            <a:extLst>
              <a:ext uri="{FF2B5EF4-FFF2-40B4-BE49-F238E27FC236}">
                <a16:creationId xmlns:a16="http://schemas.microsoft.com/office/drawing/2014/main" id="{1B4F8D74-52A4-2777-3A74-3BBEA3D2ECFA}"/>
              </a:ext>
            </a:extLst>
          </p:cNvPr>
          <p:cNvSpPr>
            <a:spLocks noGrp="1"/>
          </p:cNvSpPr>
          <p:nvPr>
            <p:ph type="body" sz="quarter" idx="15"/>
          </p:nvPr>
        </p:nvSpPr>
        <p:spPr/>
        <p:txBody>
          <a:bodyPr/>
          <a:lstStyle/>
          <a:p>
            <a:r>
              <a:rPr lang="sv-SE"/>
              <a:t>Foto: Mats Lindelöw</a:t>
            </a:r>
          </a:p>
        </p:txBody>
      </p:sp>
    </p:spTree>
    <p:extLst>
      <p:ext uri="{BB962C8B-B14F-4D97-AF65-F5344CB8AC3E}">
        <p14:creationId xmlns:p14="http://schemas.microsoft.com/office/powerpoint/2010/main" val="14564928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31235-F899-7A5F-555A-4AA95B8D4E0F}"/>
              </a:ext>
            </a:extLst>
          </p:cNvPr>
          <p:cNvSpPr>
            <a:spLocks noGrp="1"/>
          </p:cNvSpPr>
          <p:nvPr>
            <p:ph type="title"/>
          </p:nvPr>
        </p:nvSpPr>
        <p:spPr>
          <a:xfrm>
            <a:off x="0" y="281689"/>
            <a:ext cx="12199311" cy="535531"/>
          </a:xfrm>
        </p:spPr>
        <p:txBody>
          <a:bodyPr/>
          <a:lstStyle/>
          <a:p>
            <a:r>
              <a:rPr lang="sv-SE"/>
              <a:t>Hemsidan är en viktig kanal med medlemmarna</a:t>
            </a:r>
          </a:p>
        </p:txBody>
      </p:sp>
      <p:sp>
        <p:nvSpPr>
          <p:cNvPr id="4" name="Content Placeholder 3">
            <a:extLst>
              <a:ext uri="{FF2B5EF4-FFF2-40B4-BE49-F238E27FC236}">
                <a16:creationId xmlns:a16="http://schemas.microsoft.com/office/drawing/2014/main" id="{FE6CC48D-6C25-CA38-568E-6E565B4C825E}"/>
              </a:ext>
            </a:extLst>
          </p:cNvPr>
          <p:cNvSpPr>
            <a:spLocks noGrp="1"/>
          </p:cNvSpPr>
          <p:nvPr>
            <p:ph idx="1"/>
          </p:nvPr>
        </p:nvSpPr>
        <p:spPr>
          <a:xfrm>
            <a:off x="6931152" y="1926641"/>
            <a:ext cx="4422648" cy="3432507"/>
          </a:xfrm>
        </p:spPr>
        <p:txBody>
          <a:bodyPr/>
          <a:lstStyle/>
          <a:p>
            <a:r>
              <a:rPr lang="sv-SE" sz="2000"/>
              <a:t>Lista på provningar och utbildningar på alla sektioner</a:t>
            </a:r>
          </a:p>
          <a:p>
            <a:r>
              <a:rPr lang="sv-SE" sz="2000"/>
              <a:t>Bokningssystem för deltagande i aktivitet</a:t>
            </a:r>
          </a:p>
          <a:p>
            <a:r>
              <a:rPr lang="sv-SE" sz="2000"/>
              <a:t>Artiklar om vin och vinregioner m.m.</a:t>
            </a:r>
          </a:p>
          <a:p>
            <a:r>
              <a:rPr lang="sv-SE" sz="2000"/>
              <a:t>Vinrecensioner</a:t>
            </a:r>
          </a:p>
          <a:p>
            <a:r>
              <a:rPr lang="sv-SE" sz="2000" err="1"/>
              <a:t>Webshop</a:t>
            </a:r>
            <a:r>
              <a:rPr lang="sv-SE" sz="2000"/>
              <a:t> för vinprodukter</a:t>
            </a:r>
          </a:p>
          <a:p>
            <a:r>
              <a:rPr lang="sv-SE" sz="2000"/>
              <a:t>Fakta om druvor, regioner, viner m.m.</a:t>
            </a:r>
          </a:p>
          <a:p>
            <a:r>
              <a:rPr lang="sv-SE" sz="2000"/>
              <a:t>Mat- och vininspiration</a:t>
            </a:r>
          </a:p>
          <a:p>
            <a:r>
              <a:rPr lang="sv-SE" sz="2000"/>
              <a:t>Över 100.000 unika besökare varje månad</a:t>
            </a:r>
          </a:p>
        </p:txBody>
      </p:sp>
      <p:sp>
        <p:nvSpPr>
          <p:cNvPr id="6" name="Text Placeholder 5">
            <a:extLst>
              <a:ext uri="{FF2B5EF4-FFF2-40B4-BE49-F238E27FC236}">
                <a16:creationId xmlns:a16="http://schemas.microsoft.com/office/drawing/2014/main" id="{1F08B0C4-AC15-875C-976A-5748FE9EC67F}"/>
              </a:ext>
            </a:extLst>
          </p:cNvPr>
          <p:cNvSpPr>
            <a:spLocks noGrp="1"/>
          </p:cNvSpPr>
          <p:nvPr>
            <p:ph type="body" sz="quarter" idx="15"/>
          </p:nvPr>
        </p:nvSpPr>
        <p:spPr/>
        <p:txBody>
          <a:bodyPr/>
          <a:lstStyle/>
          <a:p>
            <a:endParaRPr lang="sv-SE"/>
          </a:p>
        </p:txBody>
      </p:sp>
      <p:pic>
        <p:nvPicPr>
          <p:cNvPr id="14" name="Picture Placeholder 13">
            <a:extLst>
              <a:ext uri="{FF2B5EF4-FFF2-40B4-BE49-F238E27FC236}">
                <a16:creationId xmlns:a16="http://schemas.microsoft.com/office/drawing/2014/main" id="{A81230A2-E0F4-F67E-A095-4B11606599B1}"/>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p:blipFill>
        <p:spPr>
          <a:xfrm>
            <a:off x="111189" y="1852878"/>
            <a:ext cx="6472237" cy="3563937"/>
          </a:xfrm>
        </p:spPr>
      </p:pic>
    </p:spTree>
    <p:extLst>
      <p:ext uri="{BB962C8B-B14F-4D97-AF65-F5344CB8AC3E}">
        <p14:creationId xmlns:p14="http://schemas.microsoft.com/office/powerpoint/2010/main" val="3563633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089B6-6560-1AE1-82C6-3A97742119F6}"/>
              </a:ext>
            </a:extLst>
          </p:cNvPr>
          <p:cNvSpPr>
            <a:spLocks noGrp="1"/>
          </p:cNvSpPr>
          <p:nvPr>
            <p:ph type="title"/>
          </p:nvPr>
        </p:nvSpPr>
        <p:spPr>
          <a:xfrm>
            <a:off x="0" y="281689"/>
            <a:ext cx="6419487" cy="535531"/>
          </a:xfrm>
        </p:spPr>
        <p:txBody>
          <a:bodyPr/>
          <a:lstStyle/>
          <a:p>
            <a:r>
              <a:rPr lang="sv-SE"/>
              <a:t>Medlemstidning 6 gånger/år</a:t>
            </a:r>
          </a:p>
        </p:txBody>
      </p:sp>
      <p:sp>
        <p:nvSpPr>
          <p:cNvPr id="4" name="Content Placeholder 3">
            <a:extLst>
              <a:ext uri="{FF2B5EF4-FFF2-40B4-BE49-F238E27FC236}">
                <a16:creationId xmlns:a16="http://schemas.microsoft.com/office/drawing/2014/main" id="{48641172-E237-852C-2571-717AD0C88189}"/>
              </a:ext>
            </a:extLst>
          </p:cNvPr>
          <p:cNvSpPr>
            <a:spLocks noGrp="1"/>
          </p:cNvSpPr>
          <p:nvPr>
            <p:ph idx="1"/>
          </p:nvPr>
        </p:nvSpPr>
        <p:spPr/>
        <p:txBody>
          <a:bodyPr/>
          <a:lstStyle/>
          <a:p>
            <a:r>
              <a:rPr lang="sv-SE"/>
              <a:t>Artiklar</a:t>
            </a:r>
          </a:p>
          <a:p>
            <a:r>
              <a:rPr lang="sv-SE"/>
              <a:t>Intervjuer</a:t>
            </a:r>
          </a:p>
          <a:p>
            <a:r>
              <a:rPr lang="sv-SE"/>
              <a:t>Notiser</a:t>
            </a:r>
          </a:p>
          <a:p>
            <a:r>
              <a:rPr lang="sv-SE"/>
              <a:t>Vin och mat</a:t>
            </a:r>
          </a:p>
          <a:p>
            <a:r>
              <a:rPr lang="sv-SE"/>
              <a:t>Recensioner av viner</a:t>
            </a:r>
          </a:p>
          <a:p>
            <a:r>
              <a:rPr lang="sv-SE"/>
              <a:t>Resereportage</a:t>
            </a:r>
          </a:p>
        </p:txBody>
      </p:sp>
      <p:sp>
        <p:nvSpPr>
          <p:cNvPr id="6" name="Text Placeholder 5">
            <a:extLst>
              <a:ext uri="{FF2B5EF4-FFF2-40B4-BE49-F238E27FC236}">
                <a16:creationId xmlns:a16="http://schemas.microsoft.com/office/drawing/2014/main" id="{7F91554B-F903-90FA-E9A6-D4CDDB8C1ED2}"/>
              </a:ext>
            </a:extLst>
          </p:cNvPr>
          <p:cNvSpPr>
            <a:spLocks noGrp="1"/>
          </p:cNvSpPr>
          <p:nvPr>
            <p:ph type="body" sz="quarter" idx="15"/>
          </p:nvPr>
        </p:nvSpPr>
        <p:spPr/>
        <p:txBody>
          <a:bodyPr/>
          <a:lstStyle/>
          <a:p>
            <a:endParaRPr lang="sv-SE"/>
          </a:p>
        </p:txBody>
      </p:sp>
      <p:pic>
        <p:nvPicPr>
          <p:cNvPr id="7" name="Picture 6">
            <a:extLst>
              <a:ext uri="{FF2B5EF4-FFF2-40B4-BE49-F238E27FC236}">
                <a16:creationId xmlns:a16="http://schemas.microsoft.com/office/drawing/2014/main" id="{19B64828-AF25-2630-F6B7-42C2687222B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8600" y="1097280"/>
            <a:ext cx="4150360" cy="5353051"/>
          </a:xfrm>
          <a:prstGeom prst="rect">
            <a:avLst/>
          </a:prstGeom>
        </p:spPr>
      </p:pic>
    </p:spTree>
    <p:extLst>
      <p:ext uri="{BB962C8B-B14F-4D97-AF65-F5344CB8AC3E}">
        <p14:creationId xmlns:p14="http://schemas.microsoft.com/office/powerpoint/2010/main" val="27234256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4CE1C-2DD2-5102-28F7-2E6CF2E33717}"/>
            </a:ext>
          </a:extLst>
        </p:cNvPr>
        <p:cNvGrpSpPr/>
        <p:nvPr/>
      </p:nvGrpSpPr>
      <p:grpSpPr>
        <a:xfrm>
          <a:off x="0" y="0"/>
          <a:ext cx="0" cy="0"/>
          <a:chOff x="0" y="0"/>
          <a:chExt cx="0" cy="0"/>
        </a:xfrm>
      </p:grpSpPr>
      <p:pic>
        <p:nvPicPr>
          <p:cNvPr id="11" name="Picture Placeholder 10" descr="Rows of wine glasses&#10;&#10;AI-generated content may be incorrect.">
            <a:extLst>
              <a:ext uri="{FF2B5EF4-FFF2-40B4-BE49-F238E27FC236}">
                <a16:creationId xmlns:a16="http://schemas.microsoft.com/office/drawing/2014/main" id="{10922350-5D0B-7AF6-C660-A1B1660C79C8}"/>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368DDC4A-3324-5F9F-F00D-7F1F8AB46FA4}"/>
              </a:ext>
            </a:extLst>
          </p:cNvPr>
          <p:cNvSpPr>
            <a:spLocks noGrp="1"/>
          </p:cNvSpPr>
          <p:nvPr>
            <p:ph type="title"/>
          </p:nvPr>
        </p:nvSpPr>
        <p:spPr>
          <a:xfrm>
            <a:off x="0" y="281689"/>
            <a:ext cx="7796081" cy="535531"/>
          </a:xfrm>
        </p:spPr>
        <p:txBody>
          <a:bodyPr/>
          <a:lstStyle/>
          <a:p>
            <a:r>
              <a:rPr lang="sv-SE"/>
              <a:t>Agenda – styrelsens presentation</a:t>
            </a:r>
          </a:p>
        </p:txBody>
      </p:sp>
      <p:sp>
        <p:nvSpPr>
          <p:cNvPr id="8" name="Text Placeholder 7">
            <a:extLst>
              <a:ext uri="{FF2B5EF4-FFF2-40B4-BE49-F238E27FC236}">
                <a16:creationId xmlns:a16="http://schemas.microsoft.com/office/drawing/2014/main" id="{97B23779-3482-9B17-65FD-46E775B6423E}"/>
              </a:ext>
            </a:extLst>
          </p:cNvPr>
          <p:cNvSpPr>
            <a:spLocks noGrp="1"/>
          </p:cNvSpPr>
          <p:nvPr>
            <p:ph type="body" sz="quarter" idx="14"/>
          </p:nvPr>
        </p:nvSpPr>
        <p:spPr/>
        <p:txBody>
          <a:bodyPr/>
          <a:lstStyle/>
          <a:p>
            <a:r>
              <a:rPr lang="sv-SE"/>
              <a:t>0830-1030</a:t>
            </a:r>
          </a:p>
        </p:txBody>
      </p:sp>
      <p:sp>
        <p:nvSpPr>
          <p:cNvPr id="6" name="Content Placeholder 5">
            <a:extLst>
              <a:ext uri="{FF2B5EF4-FFF2-40B4-BE49-F238E27FC236}">
                <a16:creationId xmlns:a16="http://schemas.microsoft.com/office/drawing/2014/main" id="{24B4C053-7F33-2649-CA13-591909C4351C}"/>
              </a:ext>
            </a:extLst>
          </p:cNvPr>
          <p:cNvSpPr>
            <a:spLocks noGrp="1"/>
          </p:cNvSpPr>
          <p:nvPr>
            <p:ph idx="1"/>
          </p:nvPr>
        </p:nvSpPr>
        <p:spPr>
          <a:xfrm>
            <a:off x="6419850" y="2626861"/>
            <a:ext cx="5487670" cy="3432507"/>
          </a:xfrm>
        </p:spPr>
        <p:txBody>
          <a:bodyPr/>
          <a:lstStyle/>
          <a:p>
            <a:pPr marL="457200" indent="-457200">
              <a:buFont typeface="+mj-lt"/>
              <a:buAutoNum type="arabicPeriod"/>
            </a:pPr>
            <a:r>
              <a:rPr lang="sv-SE" sz="2400"/>
              <a:t>Intro &amp; Munskänkarna övergripande – Mats</a:t>
            </a:r>
          </a:p>
          <a:p>
            <a:pPr marL="457200" indent="-457200">
              <a:buFont typeface="+mj-lt"/>
              <a:buAutoNum type="arabicPeriod"/>
            </a:pPr>
            <a:r>
              <a:rPr lang="sv-SE" sz="2400"/>
              <a:t>Ekonomi - Kristin</a:t>
            </a:r>
          </a:p>
          <a:p>
            <a:pPr marL="457200" indent="-457200">
              <a:buFont typeface="+mj-lt"/>
              <a:buAutoNum type="arabicPeriod"/>
            </a:pPr>
            <a:r>
              <a:rPr lang="sv-SE" sz="2400"/>
              <a:t>Marknad &amp; Kommunikation - Markus</a:t>
            </a:r>
          </a:p>
          <a:p>
            <a:pPr marL="457200" indent="-457200">
              <a:buFont typeface="+mj-lt"/>
              <a:buAutoNum type="arabicPeriod"/>
            </a:pPr>
            <a:r>
              <a:rPr lang="sv-SE" sz="2400"/>
              <a:t>Utbildning – Kajsa-Mia</a:t>
            </a:r>
          </a:p>
          <a:p>
            <a:pPr marL="457200" indent="-457200">
              <a:buFont typeface="+mj-lt"/>
              <a:buAutoNum type="arabicPeriod"/>
            </a:pPr>
            <a:r>
              <a:rPr lang="sv-SE" sz="2400"/>
              <a:t>IT - Tommy</a:t>
            </a:r>
          </a:p>
          <a:p>
            <a:pPr marL="457200" indent="-457200">
              <a:buFont typeface="+mj-lt"/>
              <a:buAutoNum type="arabicPeriod"/>
            </a:pPr>
            <a:r>
              <a:rPr lang="sv-SE" sz="2400"/>
              <a:t>Provning - Hans</a:t>
            </a:r>
          </a:p>
          <a:p>
            <a:pPr marL="457200" indent="-457200">
              <a:buFont typeface="+mj-lt"/>
              <a:buAutoNum type="arabicPeriod"/>
            </a:pPr>
            <a:r>
              <a:rPr lang="sv-SE" sz="2400"/>
              <a:t>Motioner - Mats</a:t>
            </a:r>
          </a:p>
        </p:txBody>
      </p:sp>
      <p:sp>
        <p:nvSpPr>
          <p:cNvPr id="9" name="Text Placeholder 8">
            <a:extLst>
              <a:ext uri="{FF2B5EF4-FFF2-40B4-BE49-F238E27FC236}">
                <a16:creationId xmlns:a16="http://schemas.microsoft.com/office/drawing/2014/main" id="{521A5B5A-9AC2-63A3-4016-E5FF3B64B374}"/>
              </a:ext>
            </a:extLst>
          </p:cNvPr>
          <p:cNvSpPr>
            <a:spLocks noGrp="1"/>
          </p:cNvSpPr>
          <p:nvPr>
            <p:ph type="body" sz="quarter" idx="15"/>
          </p:nvPr>
        </p:nvSpPr>
        <p:spPr/>
        <p:txBody>
          <a:bodyPr/>
          <a:lstStyle/>
          <a:p>
            <a:endParaRPr lang="sv-SE"/>
          </a:p>
        </p:txBody>
      </p:sp>
    </p:spTree>
    <p:extLst>
      <p:ext uri="{BB962C8B-B14F-4D97-AF65-F5344CB8AC3E}">
        <p14:creationId xmlns:p14="http://schemas.microsoft.com/office/powerpoint/2010/main" val="39571104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86D58-5515-7983-ABAA-C9F097EDE9F3}"/>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3316A675-6A75-E0C5-414A-A45703B0CE0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305365" y="4946325"/>
            <a:ext cx="2886635" cy="192442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2D8E3F0-8007-E7AF-764F-0715D662BA5D}"/>
              </a:ext>
            </a:extLst>
          </p:cNvPr>
          <p:cNvSpPr>
            <a:spLocks noGrp="1"/>
          </p:cNvSpPr>
          <p:nvPr>
            <p:ph type="title"/>
          </p:nvPr>
        </p:nvSpPr>
        <p:spPr>
          <a:xfrm>
            <a:off x="0" y="281689"/>
            <a:ext cx="6416858" cy="535531"/>
          </a:xfrm>
        </p:spPr>
        <p:txBody>
          <a:bodyPr/>
          <a:lstStyle/>
          <a:p>
            <a:r>
              <a:rPr lang="sv-SE"/>
              <a:t>Önskemål på Systembolaget</a:t>
            </a:r>
          </a:p>
        </p:txBody>
      </p:sp>
      <p:sp>
        <p:nvSpPr>
          <p:cNvPr id="4" name="Picture Placeholder 3">
            <a:extLst>
              <a:ext uri="{FF2B5EF4-FFF2-40B4-BE49-F238E27FC236}">
                <a16:creationId xmlns:a16="http://schemas.microsoft.com/office/drawing/2014/main" id="{07254108-1D98-F518-A72B-FA2F097C01DC}"/>
              </a:ext>
            </a:extLst>
          </p:cNvPr>
          <p:cNvSpPr>
            <a:spLocks noGrp="1"/>
          </p:cNvSpPr>
          <p:nvPr>
            <p:ph type="pic" sz="quarter" idx="13"/>
          </p:nvPr>
        </p:nvSpPr>
        <p:spPr>
          <a:xfrm>
            <a:off x="227013" y="923366"/>
            <a:ext cx="5331105" cy="5420559"/>
          </a:xfrm>
        </p:spPr>
        <p:txBody>
          <a:bodyPr/>
          <a:lstStyle/>
          <a:p>
            <a:r>
              <a:rPr lang="sv-SE" sz="2000" b="1"/>
              <a:t>Munskänkarna vill ha:</a:t>
            </a:r>
          </a:p>
          <a:p>
            <a:pPr marL="971550" lvl="1" indent="-285750"/>
            <a:r>
              <a:rPr lang="sv-SE" sz="2000" b="1"/>
              <a:t>Ett varierat utbud </a:t>
            </a:r>
            <a:r>
              <a:rPr lang="sv-SE" sz="2000"/>
              <a:t>med kvalitetsviner från en mångfald länder tillgängligt i alla butiker</a:t>
            </a:r>
          </a:p>
          <a:p>
            <a:pPr marL="971550" lvl="1" indent="-285750"/>
            <a:r>
              <a:rPr lang="sv-SE" sz="2000"/>
              <a:t>Möjlighet att </a:t>
            </a:r>
            <a:r>
              <a:rPr lang="sv-SE" sz="2000" b="1"/>
              <a:t>beställa vin till alla butiker</a:t>
            </a:r>
            <a:r>
              <a:rPr lang="sv-SE" sz="2000"/>
              <a:t>, från centrallager eller annan butik</a:t>
            </a:r>
          </a:p>
          <a:p>
            <a:pPr marL="971550" lvl="1" indent="-285750"/>
            <a:r>
              <a:rPr lang="sv-SE" sz="2000" b="1"/>
              <a:t>”Drick mindre men bättre”. </a:t>
            </a:r>
            <a:r>
              <a:rPr lang="sv-SE" sz="2000"/>
              <a:t>Fler bra viner på hyllan och i tillfälligt sortiment</a:t>
            </a:r>
          </a:p>
          <a:p>
            <a:pPr marL="971550" lvl="1" indent="-285750"/>
            <a:r>
              <a:rPr lang="sv-SE" sz="2000" b="1"/>
              <a:t>Kvalitet och prisvärde är viktigare än ekologiskt och hållbarhet</a:t>
            </a:r>
            <a:r>
              <a:rPr lang="sv-SE" sz="2000"/>
              <a:t>. Glasflaska är den normala förpackningen ännu.</a:t>
            </a:r>
          </a:p>
          <a:p>
            <a:pPr marL="971550" lvl="1" indent="-285750"/>
            <a:r>
              <a:rPr lang="sv-SE" sz="2000"/>
              <a:t>Tillgång till digitala data från Systembolaget för att kunna lägga in i t ex våra vinrecensioner (ursprung, alkoholhalt, släppdatum m.m.)</a:t>
            </a:r>
          </a:p>
        </p:txBody>
      </p:sp>
      <p:sp>
        <p:nvSpPr>
          <p:cNvPr id="5" name="Text Placeholder 4">
            <a:extLst>
              <a:ext uri="{FF2B5EF4-FFF2-40B4-BE49-F238E27FC236}">
                <a16:creationId xmlns:a16="http://schemas.microsoft.com/office/drawing/2014/main" id="{D815CD79-5DF9-D9DA-47DB-2E5F7B996E47}"/>
              </a:ext>
            </a:extLst>
          </p:cNvPr>
          <p:cNvSpPr>
            <a:spLocks noGrp="1"/>
          </p:cNvSpPr>
          <p:nvPr>
            <p:ph type="body" sz="quarter" idx="15"/>
          </p:nvPr>
        </p:nvSpPr>
        <p:spPr/>
        <p:txBody>
          <a:bodyPr/>
          <a:lstStyle/>
          <a:p>
            <a:endParaRPr lang="sv-SE"/>
          </a:p>
        </p:txBody>
      </p:sp>
      <p:sp>
        <p:nvSpPr>
          <p:cNvPr id="7" name="Text Placeholder 6">
            <a:extLst>
              <a:ext uri="{FF2B5EF4-FFF2-40B4-BE49-F238E27FC236}">
                <a16:creationId xmlns:a16="http://schemas.microsoft.com/office/drawing/2014/main" id="{E85ED33D-DA04-51D4-7221-3113D615C753}"/>
              </a:ext>
            </a:extLst>
          </p:cNvPr>
          <p:cNvSpPr>
            <a:spLocks noGrp="1"/>
          </p:cNvSpPr>
          <p:nvPr>
            <p:ph type="body" sz="quarter" idx="17"/>
          </p:nvPr>
        </p:nvSpPr>
        <p:spPr/>
        <p:txBody>
          <a:bodyPr/>
          <a:lstStyle/>
          <a:p>
            <a:endParaRPr lang="sv-SE"/>
          </a:p>
        </p:txBody>
      </p:sp>
      <p:sp>
        <p:nvSpPr>
          <p:cNvPr id="13" name="TextBox 12">
            <a:extLst>
              <a:ext uri="{FF2B5EF4-FFF2-40B4-BE49-F238E27FC236}">
                <a16:creationId xmlns:a16="http://schemas.microsoft.com/office/drawing/2014/main" id="{DCA0EF8A-16BC-C9A0-A203-FB3D0D05DC11}"/>
              </a:ext>
            </a:extLst>
          </p:cNvPr>
          <p:cNvSpPr txBox="1"/>
          <p:nvPr/>
        </p:nvSpPr>
        <p:spPr>
          <a:xfrm>
            <a:off x="6324599" y="923366"/>
            <a:ext cx="5410201" cy="4370427"/>
          </a:xfrm>
          <a:prstGeom prst="rect">
            <a:avLst/>
          </a:prstGeom>
          <a:noFill/>
        </p:spPr>
        <p:txBody>
          <a:bodyPr wrap="square">
            <a:spAutoFit/>
          </a:bodyPr>
          <a:lstStyle/>
          <a:p>
            <a:r>
              <a:rPr lang="sv-SE" sz="2000" b="1"/>
              <a:t>Systembolaget bör:</a:t>
            </a:r>
          </a:p>
          <a:p>
            <a:pPr marL="285750" indent="-285750">
              <a:buFont typeface="Arial" panose="020B0604020202020204" pitchFamily="34" charset="0"/>
              <a:buChar char="•"/>
            </a:pPr>
            <a:r>
              <a:rPr lang="sv-SE" sz="2000" b="1"/>
              <a:t>Öka andelen av tillfälligt sortiment </a:t>
            </a:r>
          </a:p>
          <a:p>
            <a:pPr marL="285750" indent="-285750">
              <a:buFont typeface="Arial" panose="020B0604020202020204" pitchFamily="34" charset="0"/>
              <a:buChar char="•"/>
            </a:pPr>
            <a:r>
              <a:rPr lang="sv-SE" sz="2000" b="1"/>
              <a:t>Förenkla för dem som vill sälja på ordersortimentet /BS</a:t>
            </a:r>
            <a:r>
              <a:rPr lang="sv-SE" sz="2000"/>
              <a:t>. Sänk krav och avgifter</a:t>
            </a:r>
          </a:p>
          <a:p>
            <a:pPr marL="285750" indent="-285750">
              <a:buFont typeface="Arial" panose="020B0604020202020204" pitchFamily="34" charset="0"/>
              <a:buChar char="•"/>
            </a:pPr>
            <a:r>
              <a:rPr lang="sv-SE" sz="2000"/>
              <a:t>Driv på en </a:t>
            </a:r>
            <a:r>
              <a:rPr lang="sv-SE" sz="2000" b="1"/>
              <a:t>ökad mångfald </a:t>
            </a:r>
            <a:r>
              <a:rPr lang="sv-SE" sz="2000"/>
              <a:t>av länder och stilar i sortimentet i offertförfrågningar, </a:t>
            </a:r>
            <a:r>
              <a:rPr lang="sv-SE" sz="2000" err="1"/>
              <a:t>inkl</a:t>
            </a:r>
            <a:r>
              <a:rPr lang="sv-SE" sz="2000"/>
              <a:t> mogna viner</a:t>
            </a:r>
          </a:p>
          <a:p>
            <a:pPr marL="285750" indent="-285750">
              <a:buFont typeface="Arial" panose="020B0604020202020204" pitchFamily="34" charset="0"/>
              <a:buChar char="•"/>
            </a:pPr>
            <a:r>
              <a:rPr lang="sv-SE" sz="2000"/>
              <a:t>Gör sortimentet tillgängligt för alla, genom e-handel eller genom leverans till butik</a:t>
            </a:r>
          </a:p>
          <a:p>
            <a:pPr marL="285750" indent="-285750">
              <a:buFont typeface="Arial" panose="020B0604020202020204" pitchFamily="34" charset="0"/>
              <a:buChar char="•"/>
            </a:pPr>
            <a:r>
              <a:rPr lang="sv-SE" sz="2000"/>
              <a:t>Arbeta för nykterhet, men </a:t>
            </a:r>
            <a:r>
              <a:rPr lang="sv-SE" sz="2000" b="1"/>
              <a:t>undvik att påverka politiker</a:t>
            </a:r>
            <a:r>
              <a:rPr lang="sv-SE" sz="2000"/>
              <a:t> och driv inte processer mot konkurrenter (ex. </a:t>
            </a:r>
            <a:r>
              <a:rPr lang="sv-SE" sz="2000" err="1"/>
              <a:t>Winefinder</a:t>
            </a:r>
            <a:r>
              <a:rPr lang="sv-SE" sz="2000"/>
              <a:t>)</a:t>
            </a:r>
          </a:p>
          <a:p>
            <a:pPr marL="285750" indent="-285750">
              <a:buFont typeface="Arial" panose="020B0604020202020204" pitchFamily="34" charset="0"/>
              <a:buChar char="•"/>
            </a:pPr>
            <a:endParaRPr lang="sv-SE"/>
          </a:p>
        </p:txBody>
      </p:sp>
    </p:spTree>
    <p:extLst>
      <p:ext uri="{BB962C8B-B14F-4D97-AF65-F5344CB8AC3E}">
        <p14:creationId xmlns:p14="http://schemas.microsoft.com/office/powerpoint/2010/main" val="2249521139"/>
      </p:ext>
    </p:extLst>
  </p:cSld>
  <p:clrMapOvr>
    <a:masterClrMapping/>
  </p:clrMapOvr>
</p:sld>
</file>

<file path=ppt/theme/theme1.xml><?xml version="1.0" encoding="utf-8"?>
<a:theme xmlns:a="http://schemas.openxmlformats.org/drawingml/2006/main" name="Munskänkarna grundmall">
  <a:themeElements>
    <a:clrScheme name="Munskänkarna_color">
      <a:dk1>
        <a:sysClr val="windowText" lastClr="000000"/>
      </a:dk1>
      <a:lt1>
        <a:sysClr val="window" lastClr="FFFFFF"/>
      </a:lt1>
      <a:dk2>
        <a:srgbClr val="000033"/>
      </a:dk2>
      <a:lt2>
        <a:srgbClr val="E7E6E6"/>
      </a:lt2>
      <a:accent1>
        <a:srgbClr val="BE004B"/>
      </a:accent1>
      <a:accent2>
        <a:srgbClr val="F49D9C"/>
      </a:accent2>
      <a:accent3>
        <a:srgbClr val="FF6666"/>
      </a:accent3>
      <a:accent4>
        <a:srgbClr val="669999"/>
      </a:accent4>
      <a:accent5>
        <a:srgbClr val="999966"/>
      </a:accent5>
      <a:accent6>
        <a:srgbClr val="CCCC99"/>
      </a:accent6>
      <a:hlink>
        <a:srgbClr val="660033"/>
      </a:hlink>
      <a:folHlink>
        <a:srgbClr val="000033"/>
      </a:folHlink>
    </a:clrScheme>
    <a:fontScheme name="Munskänkarna_font">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03821713-F3C1-4459-AFAF-8BF4EF83CC74}" vid="{F42C3B51-FDDE-48BC-BD76-514B628CDF2B}"/>
    </a:ext>
  </a:extLst>
</a:theme>
</file>

<file path=ppt/theme/theme2.xml><?xml version="1.0" encoding="utf-8"?>
<a:theme xmlns:a="http://schemas.openxmlformats.org/drawingml/2006/main" name="Office Theme">
  <a:themeElements>
    <a:clrScheme name="Munskänkarna_color">
      <a:dk1>
        <a:sysClr val="windowText" lastClr="000000"/>
      </a:dk1>
      <a:lt1>
        <a:sysClr val="window" lastClr="FFFFFF"/>
      </a:lt1>
      <a:dk2>
        <a:srgbClr val="44546A"/>
      </a:dk2>
      <a:lt2>
        <a:srgbClr val="E7E6E6"/>
      </a:lt2>
      <a:accent1>
        <a:srgbClr val="BE004B"/>
      </a:accent1>
      <a:accent2>
        <a:srgbClr val="F49D9C"/>
      </a:accent2>
      <a:accent3>
        <a:srgbClr val="FF6666"/>
      </a:accent3>
      <a:accent4>
        <a:srgbClr val="669999"/>
      </a:accent4>
      <a:accent5>
        <a:srgbClr val="999966"/>
      </a:accent5>
      <a:accent6>
        <a:srgbClr val="CCCC99"/>
      </a:accent6>
      <a:hlink>
        <a:srgbClr val="660033"/>
      </a:hlink>
      <a:folHlink>
        <a:srgbClr val="000033"/>
      </a:folHlink>
    </a:clrScheme>
    <a:fontScheme name="Munskänkarna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unskänkarna_color">
      <a:dk1>
        <a:sysClr val="windowText" lastClr="000000"/>
      </a:dk1>
      <a:lt1>
        <a:sysClr val="window" lastClr="FFFFFF"/>
      </a:lt1>
      <a:dk2>
        <a:srgbClr val="44546A"/>
      </a:dk2>
      <a:lt2>
        <a:srgbClr val="E7E6E6"/>
      </a:lt2>
      <a:accent1>
        <a:srgbClr val="BE004B"/>
      </a:accent1>
      <a:accent2>
        <a:srgbClr val="F49D9C"/>
      </a:accent2>
      <a:accent3>
        <a:srgbClr val="FF6666"/>
      </a:accent3>
      <a:accent4>
        <a:srgbClr val="669999"/>
      </a:accent4>
      <a:accent5>
        <a:srgbClr val="999966"/>
      </a:accent5>
      <a:accent6>
        <a:srgbClr val="CCCC99"/>
      </a:accent6>
      <a:hlink>
        <a:srgbClr val="660033"/>
      </a:hlink>
      <a:folHlink>
        <a:srgbClr val="000033"/>
      </a:folHlink>
    </a:clrScheme>
    <a:fontScheme name="Munskänkarna_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c2c11cec-3bfd-4b8c-ba35-2860ffae275d">
      <UserInfo>
        <DisplayName/>
        <AccountId xsi:nil="true"/>
        <AccountType/>
      </UserInfo>
    </SharedWithUsers>
    <TaxCatchAll xmlns="c2c11cec-3bfd-4b8c-ba35-2860ffae275d" xsi:nil="true"/>
    <lcf76f155ced4ddcb4097134ff3c332f xmlns="68d9eaac-c66f-495b-9a4e-004861f7697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B7CDC0B15799146B636BCC227788B7A" ma:contentTypeVersion="18" ma:contentTypeDescription="Skapa ett nytt dokument." ma:contentTypeScope="" ma:versionID="8790bbd1620e8a8d28e71ddb62d24309">
  <xsd:schema xmlns:xsd="http://www.w3.org/2001/XMLSchema" xmlns:xs="http://www.w3.org/2001/XMLSchema" xmlns:p="http://schemas.microsoft.com/office/2006/metadata/properties" xmlns:ns2="68d9eaac-c66f-495b-9a4e-004861f76975" xmlns:ns3="c2c11cec-3bfd-4b8c-ba35-2860ffae275d" targetNamespace="http://schemas.microsoft.com/office/2006/metadata/properties" ma:root="true" ma:fieldsID="c7302b239bd7b0552608654a5351b2bc" ns2:_="" ns3:_="">
    <xsd:import namespace="68d9eaac-c66f-495b-9a4e-004861f76975"/>
    <xsd:import namespace="c2c11cec-3bfd-4b8c-ba35-2860ffae27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d9eaac-c66f-495b-9a4e-004861f76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634348e4-7bcb-4638-9d8c-546e60e788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c11cec-3bfd-4b8c-ba35-2860ffae275d"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element name="TaxCatchAll" ma:index="22" nillable="true" ma:displayName="Taxonomy Catch All Column" ma:hidden="true" ma:list="{66686905-595b-4b3d-9707-83cad53f3d87}" ma:internalName="TaxCatchAll" ma:showField="CatchAllData" ma:web="c2c11cec-3bfd-4b8c-ba35-2860ffae27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EBAD6A-AFE5-46E0-9A90-AF4AB80FFBEE}">
  <ds:schemaRefs>
    <ds:schemaRef ds:uri="http://schemas.microsoft.com/sharepoint/v3/contenttype/forms"/>
  </ds:schemaRefs>
</ds:datastoreItem>
</file>

<file path=customXml/itemProps2.xml><?xml version="1.0" encoding="utf-8"?>
<ds:datastoreItem xmlns:ds="http://schemas.openxmlformats.org/officeDocument/2006/customXml" ds:itemID="{D4ABDA6A-1F6C-4B42-8544-08E5AE6AC91F}">
  <ds:schemaRefs>
    <ds:schemaRef ds:uri="http://schemas.microsoft.com/office/infopath/2007/PartnerControls"/>
    <ds:schemaRef ds:uri="68d9eaac-c66f-495b-9a4e-004861f76975"/>
    <ds:schemaRef ds:uri="http://www.w3.org/XML/1998/namespace"/>
    <ds:schemaRef ds:uri="http://purl.org/dc/dcmitype/"/>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c2c11cec-3bfd-4b8c-ba35-2860ffae275d"/>
    <ds:schemaRef ds:uri="http://purl.org/dc/terms/"/>
  </ds:schemaRefs>
</ds:datastoreItem>
</file>

<file path=customXml/itemProps3.xml><?xml version="1.0" encoding="utf-8"?>
<ds:datastoreItem xmlns:ds="http://schemas.openxmlformats.org/officeDocument/2006/customXml" ds:itemID="{497CAFCC-BB7F-419E-8B10-6C749FF4C73D}">
  <ds:schemaRefs>
    <ds:schemaRef ds:uri="http://schemas.microsoft.com/office/2006/metadata/contentType"/>
    <ds:schemaRef ds:uri="http://schemas.microsoft.com/office/2006/metadata/properties/metaAttributes"/>
    <ds:schemaRef ds:uri="http://www.w3.org/2000/xmlns/"/>
    <ds:schemaRef ds:uri="http://www.w3.org/2001/XMLSchema"/>
    <ds:schemaRef ds:uri="68d9eaac-c66f-495b-9a4e-004861f76975"/>
    <ds:schemaRef ds:uri="c2c11cec-3bfd-4b8c-ba35-2860ffae275d"/>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Munskänkarna ppt-mall nov 2020</Template>
  <TotalTime>0</TotalTime>
  <Words>6003</Words>
  <Application>Microsoft Macintosh PowerPoint</Application>
  <PresentationFormat>Bredbild</PresentationFormat>
  <Paragraphs>695</Paragraphs>
  <Slides>62</Slides>
  <Notes>31</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62</vt:i4>
      </vt:variant>
    </vt:vector>
  </HeadingPairs>
  <TitlesOfParts>
    <vt:vector size="71" baseType="lpstr">
      <vt:lpstr>Arial</vt:lpstr>
      <vt:lpstr>Arial Narrow</vt:lpstr>
      <vt:lpstr>Calibri</vt:lpstr>
      <vt:lpstr>Georgia</vt:lpstr>
      <vt:lpstr>Helvetica</vt:lpstr>
      <vt:lpstr>Segoe UI</vt:lpstr>
      <vt:lpstr>Wingdings</vt:lpstr>
      <vt:lpstr>WordVisiCarriageReturn_MSFontService</vt:lpstr>
      <vt:lpstr>Munskänkarna grundmall</vt:lpstr>
      <vt:lpstr>PowerPoint-presentation</vt:lpstr>
      <vt:lpstr>Agenda – styrelsens presentation</vt:lpstr>
      <vt:lpstr>Munskänkarna – världens största vinförening</vt:lpstr>
      <vt:lpstr>Våra mål för Munskänkarna</vt:lpstr>
      <vt:lpstr>Medlemshistorik 2007-25</vt:lpstr>
      <vt:lpstr>12 Nya sektioner sedan 2021</vt:lpstr>
      <vt:lpstr>Värdeord för Munskänkarna, vad vi står för</vt:lpstr>
      <vt:lpstr>Vad vi har gjort som förening 2025, exempel</vt:lpstr>
      <vt:lpstr>Vad vi kommer att göra 2026, exempel</vt:lpstr>
      <vt:lpstr>Munskänkarna 2030</vt:lpstr>
      <vt:lpstr>Agenda – styrelsens presentation</vt:lpstr>
      <vt:lpstr>Kristin Créton</vt:lpstr>
      <vt:lpstr>Fyra saker idag</vt:lpstr>
      <vt:lpstr>Ekonomi arbetssätt &amp; styrning</vt:lpstr>
      <vt:lpstr>2025 i tre siffror</vt:lpstr>
      <vt:lpstr>Intäkterna 2025 – Var kom pengarna från? </vt:lpstr>
      <vt:lpstr>Kostnader 2025 – kontroll trots högre aktivitet</vt:lpstr>
      <vt:lpstr>likviditet och eget kapital</vt:lpstr>
      <vt:lpstr>2025 Budget och Utfall</vt:lpstr>
      <vt:lpstr>MedlemsAntagande budget 2026</vt:lpstr>
      <vt:lpstr>Budget 2026: helhetsbild</vt:lpstr>
      <vt:lpstr>Satsningar 2026 – ”Vad får medlemmarna ut?”</vt:lpstr>
      <vt:lpstr>Rule: ”varför är det värt det?”</vt:lpstr>
      <vt:lpstr>Satsningar 2026 – där vi gör verklig skillnad</vt:lpstr>
      <vt:lpstr>Budget 2026 och Budgetplan 2027</vt:lpstr>
      <vt:lpstr>Markus Nilsson</vt:lpstr>
      <vt:lpstr>PowerPoint-presentation</vt:lpstr>
      <vt:lpstr>PowerPoint-presentation</vt:lpstr>
      <vt:lpstr>PowerPoint-presentation</vt:lpstr>
      <vt:lpstr>PowerPoint-presentation</vt:lpstr>
      <vt:lpstr>PowerPoint-presentation</vt:lpstr>
      <vt:lpstr>Kajsa-Mia Holgers</vt:lpstr>
      <vt:lpstr>Utbildningar: Sverige, Finland och utland</vt:lpstr>
      <vt:lpstr>Nya hjälpmedel i Utbildningen</vt:lpstr>
      <vt:lpstr>Utbildning -  förändringar forts.</vt:lpstr>
      <vt:lpstr>Vinresan –Strategisk utbildningsplan</vt:lpstr>
      <vt:lpstr>Tävlingarna – regiontävling resultat </vt:lpstr>
      <vt:lpstr>Svenska Mästerskapet återinvigdes januari 2026</vt:lpstr>
      <vt:lpstr>Agenda – styrelsens presentation</vt:lpstr>
      <vt:lpstr>IT – vad vi gjort och vad vi gör</vt:lpstr>
      <vt:lpstr>Hans von Heijne</vt:lpstr>
      <vt:lpstr>Vinrecensioner av vinsortimentet 2025</vt:lpstr>
      <vt:lpstr>Vinlocus- 2025</vt:lpstr>
      <vt:lpstr>Provning 2026</vt:lpstr>
      <vt:lpstr>Hans von Heijne</vt:lpstr>
      <vt:lpstr>Vår alkoholpolicy- inledning</vt:lpstr>
      <vt:lpstr>Varför en alkoholpolicy?</vt:lpstr>
      <vt:lpstr>Vår alkoholpolicy- våra stadgar</vt:lpstr>
      <vt:lpstr>Vår alkoholpolicy- i korthet</vt:lpstr>
      <vt:lpstr>Vår alkoholpolicy- i korthet forts.</vt:lpstr>
      <vt:lpstr>Alkoholpolicyn – om det händer…. </vt:lpstr>
      <vt:lpstr>Agenda – styrelsens presentation</vt:lpstr>
      <vt:lpstr>Motioner till årsmötet</vt:lpstr>
      <vt:lpstr>Tack Till Nina Berggård!</vt:lpstr>
      <vt:lpstr>Dagordning för årsmöte</vt:lpstr>
      <vt:lpstr>PowerPoint-presentation</vt:lpstr>
      <vt:lpstr>PowerPoint-presentation</vt:lpstr>
      <vt:lpstr>Årets vinort/vinregion i fokus</vt:lpstr>
      <vt:lpstr>Hemsidan är en viktig kanal med medlemmarna</vt:lpstr>
      <vt:lpstr>Medlemstidning 6 gånger/år</vt:lpstr>
      <vt:lpstr>Agenda – styrelsens presentation</vt:lpstr>
      <vt:lpstr>Önskemål på Systembolaget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 april 2022</dc:title>
  <dc:creator>Mats Lindelöw</dc:creator>
  <cp:lastModifiedBy>Kristin Vin Creton</cp:lastModifiedBy>
  <cp:revision>1</cp:revision>
  <dcterms:created xsi:type="dcterms:W3CDTF">2022-04-19T12:45:49Z</dcterms:created>
  <dcterms:modified xsi:type="dcterms:W3CDTF">2026-05-11T18:04:01Z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0x0101000B7CDC0B15799146B636BCC227788B7A</vt:lpwstr>
  </property>
  <property fmtid="{D5CDD505-2E9C-101B-9397-08002B2CF9AE}" pid="3" name="Order">
    <vt:r8>45300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y fmtid="{D5CDD505-2E9C-101B-9397-08002B2CF9AE}" pid="7" name="MediaServiceImageTags">
    <vt:lpwstr/>
  </property>
</Properties>
</file>